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sldIdLst>
    <p:sldId id="549" r:id="rId2"/>
    <p:sldId id="583" r:id="rId3"/>
    <p:sldId id="687" r:id="rId4"/>
    <p:sldId id="691" r:id="rId5"/>
    <p:sldId id="688" r:id="rId6"/>
    <p:sldId id="693" r:id="rId7"/>
    <p:sldId id="694" r:id="rId8"/>
    <p:sldId id="695" r:id="rId9"/>
    <p:sldId id="696" r:id="rId10"/>
    <p:sldId id="689" r:id="rId11"/>
    <p:sldId id="690" r:id="rId12"/>
    <p:sldId id="697" r:id="rId13"/>
    <p:sldId id="698" r:id="rId14"/>
    <p:sldId id="699" r:id="rId15"/>
    <p:sldId id="700" r:id="rId16"/>
    <p:sldId id="686" r:id="rId17"/>
    <p:sldId id="701" r:id="rId18"/>
  </p:sldIdLst>
  <p:sldSz cx="12192000" cy="6858000"/>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81EA380-CB7F-5C3F-3BEC-5453DCC34A75}" name="Vikash   Singh" initials="VS" userId="Vikash   Singh"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35F477-FD45-A01E-C73C-EE53F8F7B703}" v="907" dt="2022-01-10T00:13:09.175"/>
    <p1510:client id="{80511788-D1F8-7B78-C93D-232728688D9A}" v="528" dt="2022-01-09T20:38:43.451"/>
  </p1510:revLst>
</p1510:revInfo>
</file>

<file path=ppt/tableStyles.xml><?xml version="1.0" encoding="utf-8"?>
<a:tblStyleLst xmlns:a="http://schemas.openxmlformats.org/drawingml/2006/main" def="{90651C3A-4460-11DB-9652-00E08161165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6" d="100"/>
          <a:sy n="86" d="100"/>
        </p:scale>
        <p:origin x="562"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503E030-45F4-4BF3-A604-F963E4300390}" type="datetimeFigureOut">
              <a:rPr lang="en-US" smtClean="0"/>
              <a:pPr/>
              <a:t>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5DBC8E-BCA1-40B6-9A00-F48178FC3A31}" type="slidenum">
              <a:rPr lang="en-US" smtClean="0"/>
              <a:pPr/>
              <a:t>‹#›</a:t>
            </a:fld>
            <a:endParaRPr lang="en-US"/>
          </a:p>
        </p:txBody>
      </p:sp>
    </p:spTree>
    <p:extLst>
      <p:ext uri="{BB962C8B-B14F-4D97-AF65-F5344CB8AC3E}">
        <p14:creationId xmlns:p14="http://schemas.microsoft.com/office/powerpoint/2010/main" val="434432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03E030-45F4-4BF3-A604-F963E4300390}" type="datetimeFigureOut">
              <a:rPr lang="en-US" smtClean="0"/>
              <a:pPr/>
              <a:t>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5DBC8E-BCA1-40B6-9A00-F48178FC3A31}" type="slidenum">
              <a:rPr lang="en-US" smtClean="0"/>
              <a:pPr/>
              <a:t>‹#›</a:t>
            </a:fld>
            <a:endParaRPr lang="en-US"/>
          </a:p>
        </p:txBody>
      </p:sp>
    </p:spTree>
    <p:extLst>
      <p:ext uri="{BB962C8B-B14F-4D97-AF65-F5344CB8AC3E}">
        <p14:creationId xmlns:p14="http://schemas.microsoft.com/office/powerpoint/2010/main" val="268957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03E030-45F4-4BF3-A604-F963E4300390}" type="datetimeFigureOut">
              <a:rPr lang="en-US" smtClean="0"/>
              <a:pPr/>
              <a:t>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5DBC8E-BCA1-40B6-9A00-F48178FC3A31}" type="slidenum">
              <a:rPr lang="en-US" smtClean="0"/>
              <a:pPr/>
              <a:t>‹#›</a:t>
            </a:fld>
            <a:endParaRPr lang="en-US"/>
          </a:p>
        </p:txBody>
      </p:sp>
    </p:spTree>
    <p:extLst>
      <p:ext uri="{BB962C8B-B14F-4D97-AF65-F5344CB8AC3E}">
        <p14:creationId xmlns:p14="http://schemas.microsoft.com/office/powerpoint/2010/main" val="5461227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cxnSp>
        <p:nvCxnSpPr>
          <p:cNvPr id="7" name="Straight Connector 6"/>
          <p:cNvCxnSpPr/>
          <p:nvPr userDrawn="1"/>
        </p:nvCxnSpPr>
        <p:spPr>
          <a:xfrm flipH="1">
            <a:off x="2057006" y="6492194"/>
            <a:ext cx="95400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Rectangle 7"/>
          <p:cNvSpPr/>
          <p:nvPr userDrawn="1"/>
        </p:nvSpPr>
        <p:spPr>
          <a:xfrm>
            <a:off x="0" y="0"/>
            <a:ext cx="12191999" cy="66675"/>
          </a:xfrm>
          <a:prstGeom prst="rect">
            <a:avLst/>
          </a:prstGeom>
          <a:solidFill>
            <a:srgbClr val="C43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reeform 6"/>
          <p:cNvSpPr>
            <a:spLocks noChangeAspect="1"/>
          </p:cNvSpPr>
          <p:nvPr userDrawn="1"/>
        </p:nvSpPr>
        <p:spPr bwMode="auto">
          <a:xfrm>
            <a:off x="0" y="190500"/>
            <a:ext cx="779272" cy="475488"/>
          </a:xfrm>
          <a:custGeom>
            <a:avLst/>
            <a:gdLst>
              <a:gd name="T0" fmla="*/ 381 w 708"/>
              <a:gd name="T1" fmla="*/ 0 h 432"/>
              <a:gd name="T2" fmla="*/ 0 w 708"/>
              <a:gd name="T3" fmla="*/ 0 h 432"/>
              <a:gd name="T4" fmla="*/ 0 w 708"/>
              <a:gd name="T5" fmla="*/ 379 h 432"/>
              <a:gd name="T6" fmla="*/ 0 w 708"/>
              <a:gd name="T7" fmla="*/ 432 h 432"/>
              <a:gd name="T8" fmla="*/ 708 w 708"/>
              <a:gd name="T9" fmla="*/ 432 h 432"/>
              <a:gd name="T10" fmla="*/ 381 w 708"/>
              <a:gd name="T11" fmla="*/ 0 h 432"/>
            </a:gdLst>
            <a:ahLst/>
            <a:cxnLst>
              <a:cxn ang="0">
                <a:pos x="T0" y="T1"/>
              </a:cxn>
              <a:cxn ang="0">
                <a:pos x="T2" y="T3"/>
              </a:cxn>
              <a:cxn ang="0">
                <a:pos x="T4" y="T5"/>
              </a:cxn>
              <a:cxn ang="0">
                <a:pos x="T6" y="T7"/>
              </a:cxn>
              <a:cxn ang="0">
                <a:pos x="T8" y="T9"/>
              </a:cxn>
              <a:cxn ang="0">
                <a:pos x="T10" y="T11"/>
              </a:cxn>
            </a:cxnLst>
            <a:rect l="0" t="0" r="r" b="b"/>
            <a:pathLst>
              <a:path w="708" h="432">
                <a:moveTo>
                  <a:pt x="381" y="0"/>
                </a:moveTo>
                <a:lnTo>
                  <a:pt x="0" y="0"/>
                </a:lnTo>
                <a:lnTo>
                  <a:pt x="0" y="379"/>
                </a:lnTo>
                <a:lnTo>
                  <a:pt x="0" y="432"/>
                </a:lnTo>
                <a:lnTo>
                  <a:pt x="708" y="432"/>
                </a:lnTo>
                <a:lnTo>
                  <a:pt x="381" y="0"/>
                </a:lnTo>
                <a:close/>
              </a:path>
            </a:pathLst>
          </a:custGeom>
          <a:solidFill>
            <a:srgbClr val="F18B17"/>
          </a:solidFill>
          <a:ln>
            <a:noFill/>
          </a:ln>
        </p:spPr>
        <p:txBody>
          <a:bodyPr vert="horz" wrap="square" lIns="91440" tIns="45720" rIns="91440" bIns="45720" numCol="1" anchor="t" anchorCtr="0" compatLnSpc="1">
            <a:prstTxWarp prst="textNoShape">
              <a:avLst/>
            </a:prstTxWarp>
          </a:bodyPr>
          <a:lstStyle/>
          <a:p>
            <a:endParaRPr lang="en-IN"/>
          </a:p>
        </p:txBody>
      </p:sp>
      <p:sp>
        <p:nvSpPr>
          <p:cNvPr id="10" name="Freeform 14"/>
          <p:cNvSpPr>
            <a:spLocks/>
          </p:cNvSpPr>
          <p:nvPr userDrawn="1"/>
        </p:nvSpPr>
        <p:spPr bwMode="auto">
          <a:xfrm>
            <a:off x="574360" y="190119"/>
            <a:ext cx="680080" cy="609981"/>
          </a:xfrm>
          <a:custGeom>
            <a:avLst/>
            <a:gdLst>
              <a:gd name="T0" fmla="*/ 158 w 553"/>
              <a:gd name="T1" fmla="*/ 0 h 496"/>
              <a:gd name="T2" fmla="*/ 0 w 553"/>
              <a:gd name="T3" fmla="*/ 0 h 496"/>
              <a:gd name="T4" fmla="*/ 395 w 553"/>
              <a:gd name="T5" fmla="*/ 496 h 496"/>
              <a:gd name="T6" fmla="*/ 553 w 553"/>
              <a:gd name="T7" fmla="*/ 496 h 496"/>
              <a:gd name="T8" fmla="*/ 158 w 553"/>
              <a:gd name="T9" fmla="*/ 0 h 496"/>
            </a:gdLst>
            <a:ahLst/>
            <a:cxnLst>
              <a:cxn ang="0">
                <a:pos x="T0" y="T1"/>
              </a:cxn>
              <a:cxn ang="0">
                <a:pos x="T2" y="T3"/>
              </a:cxn>
              <a:cxn ang="0">
                <a:pos x="T4" y="T5"/>
              </a:cxn>
              <a:cxn ang="0">
                <a:pos x="T6" y="T7"/>
              </a:cxn>
              <a:cxn ang="0">
                <a:pos x="T8" y="T9"/>
              </a:cxn>
            </a:cxnLst>
            <a:rect l="0" t="0" r="r" b="b"/>
            <a:pathLst>
              <a:path w="553" h="496">
                <a:moveTo>
                  <a:pt x="158" y="0"/>
                </a:moveTo>
                <a:lnTo>
                  <a:pt x="0" y="0"/>
                </a:lnTo>
                <a:lnTo>
                  <a:pt x="395" y="496"/>
                </a:lnTo>
                <a:lnTo>
                  <a:pt x="553" y="496"/>
                </a:lnTo>
                <a:lnTo>
                  <a:pt x="158" y="0"/>
                </a:lnTo>
                <a:close/>
              </a:path>
            </a:pathLst>
          </a:custGeom>
          <a:solidFill>
            <a:schemeClr val="bg1">
              <a:lumMod val="50000"/>
              <a:alpha val="40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11" name="Freeform 6"/>
          <p:cNvSpPr>
            <a:spLocks noChangeAspect="1"/>
          </p:cNvSpPr>
          <p:nvPr userDrawn="1"/>
        </p:nvSpPr>
        <p:spPr bwMode="auto">
          <a:xfrm>
            <a:off x="11597006" y="6482669"/>
            <a:ext cx="615126" cy="375331"/>
          </a:xfrm>
          <a:custGeom>
            <a:avLst/>
            <a:gdLst>
              <a:gd name="T0" fmla="*/ 381 w 708"/>
              <a:gd name="T1" fmla="*/ 0 h 432"/>
              <a:gd name="T2" fmla="*/ 0 w 708"/>
              <a:gd name="T3" fmla="*/ 0 h 432"/>
              <a:gd name="T4" fmla="*/ 0 w 708"/>
              <a:gd name="T5" fmla="*/ 379 h 432"/>
              <a:gd name="T6" fmla="*/ 0 w 708"/>
              <a:gd name="T7" fmla="*/ 432 h 432"/>
              <a:gd name="T8" fmla="*/ 708 w 708"/>
              <a:gd name="T9" fmla="*/ 432 h 432"/>
              <a:gd name="T10" fmla="*/ 381 w 708"/>
              <a:gd name="T11" fmla="*/ 0 h 432"/>
            </a:gdLst>
            <a:ahLst/>
            <a:cxnLst>
              <a:cxn ang="0">
                <a:pos x="T0" y="T1"/>
              </a:cxn>
              <a:cxn ang="0">
                <a:pos x="T2" y="T3"/>
              </a:cxn>
              <a:cxn ang="0">
                <a:pos x="T4" y="T5"/>
              </a:cxn>
              <a:cxn ang="0">
                <a:pos x="T6" y="T7"/>
              </a:cxn>
              <a:cxn ang="0">
                <a:pos x="T8" y="T9"/>
              </a:cxn>
              <a:cxn ang="0">
                <a:pos x="T10" y="T11"/>
              </a:cxn>
            </a:cxnLst>
            <a:rect l="0" t="0" r="r" b="b"/>
            <a:pathLst>
              <a:path w="708" h="432">
                <a:moveTo>
                  <a:pt x="381" y="0"/>
                </a:moveTo>
                <a:lnTo>
                  <a:pt x="0" y="0"/>
                </a:lnTo>
                <a:lnTo>
                  <a:pt x="0" y="379"/>
                </a:lnTo>
                <a:lnTo>
                  <a:pt x="0" y="432"/>
                </a:lnTo>
                <a:lnTo>
                  <a:pt x="708" y="432"/>
                </a:lnTo>
                <a:lnTo>
                  <a:pt x="381" y="0"/>
                </a:lnTo>
                <a:close/>
              </a:path>
            </a:pathLst>
          </a:custGeom>
          <a:solidFill>
            <a:srgbClr val="F18B17"/>
          </a:solidFill>
          <a:ln>
            <a:noFill/>
          </a:ln>
        </p:spPr>
        <p:txBody>
          <a:bodyPr vert="horz" wrap="square" lIns="91440" tIns="45720" rIns="91440" bIns="45720" numCol="1" anchor="t" anchorCtr="0" compatLnSpc="1">
            <a:prstTxWarp prst="textNoShape">
              <a:avLst/>
            </a:prstTxWarp>
          </a:bodyPr>
          <a:lstStyle/>
          <a:p>
            <a:endParaRPr lang="en-IN"/>
          </a:p>
        </p:txBody>
      </p:sp>
      <p:sp>
        <p:nvSpPr>
          <p:cNvPr id="12" name="Slide Number Placeholder 5"/>
          <p:cNvSpPr txBox="1">
            <a:spLocks/>
          </p:cNvSpPr>
          <p:nvPr userDrawn="1"/>
        </p:nvSpPr>
        <p:spPr>
          <a:xfrm>
            <a:off x="11621977" y="6530294"/>
            <a:ext cx="406399" cy="365125"/>
          </a:xfrm>
          <a:prstGeom prst="rect">
            <a:avLst/>
          </a:prstGeom>
        </p:spPr>
        <p:txBody>
          <a:bodyPr/>
          <a:lstStyle/>
          <a:p>
            <a:pPr marL="0" marR="0" lvl="0" indent="0" algn="ctr" defTabSz="914287" rtl="0" eaLnBrk="1" fontAlgn="auto" latinLnBrk="0" hangingPunct="1">
              <a:lnSpc>
                <a:spcPct val="100000"/>
              </a:lnSpc>
              <a:spcBef>
                <a:spcPts val="0"/>
              </a:spcBef>
              <a:spcAft>
                <a:spcPts val="0"/>
              </a:spcAft>
              <a:buClrTx/>
              <a:buSzTx/>
              <a:buFontTx/>
              <a:buNone/>
              <a:tabLst/>
              <a:defRPr/>
            </a:pPr>
            <a:fld id="{73712EF7-039F-497C-B2F5-5E3D3FD47D72}" type="slidenum">
              <a:rPr kumimoji="0" lang="en-US" sz="1300" b="0" i="0" u="none" strike="noStrike" kern="1200" cap="none" spc="0" normalizeH="0" baseline="0" noProof="0" smtClean="0">
                <a:ln>
                  <a:noFill/>
                </a:ln>
                <a:solidFill>
                  <a:schemeClr val="bg1"/>
                </a:solidFill>
                <a:effectLst/>
                <a:uLnTx/>
                <a:uFillTx/>
                <a:latin typeface="+mn-lt"/>
                <a:ea typeface="+mn-ea"/>
                <a:cs typeface="+mn-cs"/>
              </a:rPr>
              <a:pPr marL="0" marR="0" lvl="0" indent="0" algn="ctr" defTabSz="914287" rtl="0" eaLnBrk="1" fontAlgn="auto" latinLnBrk="0" hangingPunct="1">
                <a:lnSpc>
                  <a:spcPct val="100000"/>
                </a:lnSpc>
                <a:spcBef>
                  <a:spcPts val="0"/>
                </a:spcBef>
                <a:spcAft>
                  <a:spcPts val="0"/>
                </a:spcAft>
                <a:buClrTx/>
                <a:buSzTx/>
                <a:buFontTx/>
                <a:buNone/>
                <a:tabLst/>
                <a:defRPr/>
              </a:pPr>
              <a:t>‹#›</a:t>
            </a:fld>
            <a:endParaRPr kumimoji="0" lang="en-US" sz="1300" b="0" i="0" u="none" strike="noStrike" kern="1200" cap="none" spc="0" normalizeH="0" baseline="0" noProof="0" dirty="0">
              <a:ln>
                <a:noFill/>
              </a:ln>
              <a:solidFill>
                <a:schemeClr val="bg1"/>
              </a:solidFill>
              <a:effectLst/>
              <a:uLnTx/>
              <a:uFillTx/>
              <a:latin typeface="+mn-lt"/>
              <a:ea typeface="+mn-ea"/>
              <a:cs typeface="+mn-cs"/>
            </a:endParaRPr>
          </a:p>
        </p:txBody>
      </p:sp>
      <p:pic>
        <p:nvPicPr>
          <p:cNvPr id="14" name="Picture 13"/>
          <p:cNvPicPr>
            <a:picLocks noChangeAspect="1"/>
          </p:cNvPicPr>
          <p:nvPr userDrawn="1"/>
        </p:nvPicPr>
        <p:blipFill>
          <a:blip r:embed="rId2" cstate="print"/>
          <a:stretch>
            <a:fillRect/>
          </a:stretch>
        </p:blipFill>
        <p:spPr>
          <a:xfrm>
            <a:off x="186436" y="6096191"/>
            <a:ext cx="1802021" cy="589383"/>
          </a:xfrm>
          <a:prstGeom prst="rect">
            <a:avLst/>
          </a:prstGeom>
        </p:spPr>
      </p:pic>
    </p:spTree>
    <p:extLst>
      <p:ext uri="{BB962C8B-B14F-4D97-AF65-F5344CB8AC3E}">
        <p14:creationId xmlns:p14="http://schemas.microsoft.com/office/powerpoint/2010/main" val="33180836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C630D43E-B594-4C4F-B186-7AB076EC1FA6}"/>
              </a:ext>
            </a:extLst>
          </p:cNvPr>
          <p:cNvCxnSpPr/>
          <p:nvPr userDrawn="1"/>
        </p:nvCxnSpPr>
        <p:spPr>
          <a:xfrm flipH="1">
            <a:off x="2057400" y="6492875"/>
            <a:ext cx="9539288"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2056844-2A13-4B3A-A89C-C5C3BE0E5ABF}"/>
              </a:ext>
            </a:extLst>
          </p:cNvPr>
          <p:cNvSpPr/>
          <p:nvPr userDrawn="1"/>
        </p:nvSpPr>
        <p:spPr>
          <a:xfrm>
            <a:off x="0" y="0"/>
            <a:ext cx="12192000" cy="66675"/>
          </a:xfrm>
          <a:prstGeom prst="rect">
            <a:avLst/>
          </a:prstGeom>
          <a:solidFill>
            <a:srgbClr val="C4372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dirty="0"/>
          </a:p>
        </p:txBody>
      </p:sp>
      <p:sp>
        <p:nvSpPr>
          <p:cNvPr id="4" name="Freeform 6"/>
          <p:cNvSpPr>
            <a:spLocks noChangeAspect="1"/>
          </p:cNvSpPr>
          <p:nvPr userDrawn="1"/>
        </p:nvSpPr>
        <p:spPr bwMode="auto">
          <a:xfrm>
            <a:off x="0" y="190500"/>
            <a:ext cx="779463" cy="476250"/>
          </a:xfrm>
          <a:custGeom>
            <a:avLst/>
            <a:gdLst>
              <a:gd name="T0" fmla="*/ 2147483646 w 708"/>
              <a:gd name="T1" fmla="*/ 0 h 432"/>
              <a:gd name="T2" fmla="*/ 0 w 708"/>
              <a:gd name="T3" fmla="*/ 0 h 432"/>
              <a:gd name="T4" fmla="*/ 0 w 708"/>
              <a:gd name="T5" fmla="*/ 2147483646 h 432"/>
              <a:gd name="T6" fmla="*/ 0 w 708"/>
              <a:gd name="T7" fmla="*/ 2147483646 h 432"/>
              <a:gd name="T8" fmla="*/ 2147483646 w 708"/>
              <a:gd name="T9" fmla="*/ 2147483646 h 432"/>
              <a:gd name="T10" fmla="*/ 2147483646 w 708"/>
              <a:gd name="T11" fmla="*/ 0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08" h="432">
                <a:moveTo>
                  <a:pt x="381" y="0"/>
                </a:moveTo>
                <a:lnTo>
                  <a:pt x="0" y="0"/>
                </a:lnTo>
                <a:lnTo>
                  <a:pt x="0" y="379"/>
                </a:lnTo>
                <a:lnTo>
                  <a:pt x="0" y="432"/>
                </a:lnTo>
                <a:lnTo>
                  <a:pt x="708" y="432"/>
                </a:lnTo>
                <a:lnTo>
                  <a:pt x="381" y="0"/>
                </a:lnTo>
                <a:close/>
              </a:path>
            </a:pathLst>
          </a:custGeom>
          <a:solidFill>
            <a:srgbClr val="F18B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 name="Freeform 14">
            <a:extLst>
              <a:ext uri="{FF2B5EF4-FFF2-40B4-BE49-F238E27FC236}">
                <a16:creationId xmlns:a16="http://schemas.microsoft.com/office/drawing/2014/main" id="{6129FE8C-4026-42A6-AAE2-7C7F41064012}"/>
              </a:ext>
            </a:extLst>
          </p:cNvPr>
          <p:cNvSpPr>
            <a:spLocks/>
          </p:cNvSpPr>
          <p:nvPr userDrawn="1"/>
        </p:nvSpPr>
        <p:spPr bwMode="auto">
          <a:xfrm>
            <a:off x="574675" y="190500"/>
            <a:ext cx="679450" cy="609600"/>
          </a:xfrm>
          <a:custGeom>
            <a:avLst/>
            <a:gdLst>
              <a:gd name="T0" fmla="*/ 158 w 553"/>
              <a:gd name="T1" fmla="*/ 0 h 496"/>
              <a:gd name="T2" fmla="*/ 0 w 553"/>
              <a:gd name="T3" fmla="*/ 0 h 496"/>
              <a:gd name="T4" fmla="*/ 395 w 553"/>
              <a:gd name="T5" fmla="*/ 496 h 496"/>
              <a:gd name="T6" fmla="*/ 553 w 553"/>
              <a:gd name="T7" fmla="*/ 496 h 496"/>
              <a:gd name="T8" fmla="*/ 158 w 553"/>
              <a:gd name="T9" fmla="*/ 0 h 496"/>
            </a:gdLst>
            <a:ahLst/>
            <a:cxnLst>
              <a:cxn ang="0">
                <a:pos x="T0" y="T1"/>
              </a:cxn>
              <a:cxn ang="0">
                <a:pos x="T2" y="T3"/>
              </a:cxn>
              <a:cxn ang="0">
                <a:pos x="T4" y="T5"/>
              </a:cxn>
              <a:cxn ang="0">
                <a:pos x="T6" y="T7"/>
              </a:cxn>
              <a:cxn ang="0">
                <a:pos x="T8" y="T9"/>
              </a:cxn>
            </a:cxnLst>
            <a:rect l="0" t="0" r="r" b="b"/>
            <a:pathLst>
              <a:path w="553" h="496">
                <a:moveTo>
                  <a:pt x="158" y="0"/>
                </a:moveTo>
                <a:lnTo>
                  <a:pt x="0" y="0"/>
                </a:lnTo>
                <a:lnTo>
                  <a:pt x="395" y="496"/>
                </a:lnTo>
                <a:lnTo>
                  <a:pt x="553" y="496"/>
                </a:lnTo>
                <a:lnTo>
                  <a:pt x="158" y="0"/>
                </a:lnTo>
                <a:close/>
              </a:path>
            </a:pathLst>
          </a:custGeom>
          <a:solidFill>
            <a:schemeClr val="bg1">
              <a:lumMod val="50000"/>
              <a:alpha val="40000"/>
            </a:schemeClr>
          </a:solidFill>
          <a:ln>
            <a:noFill/>
          </a:ln>
        </p:spPr>
        <p:txBody>
          <a:bodyPr/>
          <a:lstStyle/>
          <a:p>
            <a:pPr eaLnBrk="1" fontAlgn="auto" hangingPunct="1">
              <a:spcBef>
                <a:spcPts val="0"/>
              </a:spcBef>
              <a:spcAft>
                <a:spcPts val="0"/>
              </a:spcAft>
              <a:defRPr/>
            </a:pPr>
            <a:endParaRPr lang="en-IN" dirty="0">
              <a:latin typeface="+mn-lt"/>
            </a:endParaRPr>
          </a:p>
        </p:txBody>
      </p:sp>
      <p:sp>
        <p:nvSpPr>
          <p:cNvPr id="6" name="Freeform 6"/>
          <p:cNvSpPr>
            <a:spLocks noChangeAspect="1"/>
          </p:cNvSpPr>
          <p:nvPr userDrawn="1"/>
        </p:nvSpPr>
        <p:spPr bwMode="auto">
          <a:xfrm>
            <a:off x="11596688" y="6483350"/>
            <a:ext cx="615950" cy="374650"/>
          </a:xfrm>
          <a:custGeom>
            <a:avLst/>
            <a:gdLst>
              <a:gd name="T0" fmla="*/ 2147483646 w 708"/>
              <a:gd name="T1" fmla="*/ 0 h 432"/>
              <a:gd name="T2" fmla="*/ 0 w 708"/>
              <a:gd name="T3" fmla="*/ 0 h 432"/>
              <a:gd name="T4" fmla="*/ 0 w 708"/>
              <a:gd name="T5" fmla="*/ 2147483646 h 432"/>
              <a:gd name="T6" fmla="*/ 0 w 708"/>
              <a:gd name="T7" fmla="*/ 2147483646 h 432"/>
              <a:gd name="T8" fmla="*/ 2147483646 w 708"/>
              <a:gd name="T9" fmla="*/ 2147483646 h 432"/>
              <a:gd name="T10" fmla="*/ 2147483646 w 708"/>
              <a:gd name="T11" fmla="*/ 0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08" h="432">
                <a:moveTo>
                  <a:pt x="381" y="0"/>
                </a:moveTo>
                <a:lnTo>
                  <a:pt x="0" y="0"/>
                </a:lnTo>
                <a:lnTo>
                  <a:pt x="0" y="379"/>
                </a:lnTo>
                <a:lnTo>
                  <a:pt x="0" y="432"/>
                </a:lnTo>
                <a:lnTo>
                  <a:pt x="708" y="432"/>
                </a:lnTo>
                <a:lnTo>
                  <a:pt x="381" y="0"/>
                </a:lnTo>
                <a:close/>
              </a:path>
            </a:pathLst>
          </a:custGeom>
          <a:solidFill>
            <a:srgbClr val="F18B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 name="Slide Number Placeholder 5">
            <a:extLst>
              <a:ext uri="{FF2B5EF4-FFF2-40B4-BE49-F238E27FC236}">
                <a16:creationId xmlns:a16="http://schemas.microsoft.com/office/drawing/2014/main" id="{34DC1C43-9955-4818-A746-1B6E7F46114E}"/>
              </a:ext>
            </a:extLst>
          </p:cNvPr>
          <p:cNvSpPr txBox="1">
            <a:spLocks/>
          </p:cNvSpPr>
          <p:nvPr userDrawn="1"/>
        </p:nvSpPr>
        <p:spPr>
          <a:xfrm>
            <a:off x="11622088" y="6530975"/>
            <a:ext cx="406400" cy="365125"/>
          </a:xfrm>
          <a:prstGeom prst="rect">
            <a:avLst/>
          </a:prstGeom>
        </p:spPr>
        <p:txBody>
          <a:bodyPr/>
          <a:lstStyle>
            <a:lvl1pPr defTabSz="912813">
              <a:defRPr>
                <a:solidFill>
                  <a:schemeClr val="tx1"/>
                </a:solidFill>
                <a:latin typeface="Arial" pitchFamily="34" charset="0"/>
              </a:defRPr>
            </a:lvl1pPr>
            <a:lvl2pPr marL="742950" indent="-285750" defTabSz="912813">
              <a:defRPr>
                <a:solidFill>
                  <a:schemeClr val="tx1"/>
                </a:solidFill>
                <a:latin typeface="Arial" pitchFamily="34" charset="0"/>
              </a:defRPr>
            </a:lvl2pPr>
            <a:lvl3pPr marL="1143000" indent="-228600" defTabSz="912813">
              <a:defRPr>
                <a:solidFill>
                  <a:schemeClr val="tx1"/>
                </a:solidFill>
                <a:latin typeface="Arial" pitchFamily="34" charset="0"/>
              </a:defRPr>
            </a:lvl3pPr>
            <a:lvl4pPr marL="1600200" indent="-228600" defTabSz="912813">
              <a:defRPr>
                <a:solidFill>
                  <a:schemeClr val="tx1"/>
                </a:solidFill>
                <a:latin typeface="Arial" pitchFamily="34" charset="0"/>
              </a:defRPr>
            </a:lvl4pPr>
            <a:lvl5pPr marL="2057400" indent="-228600" defTabSz="912813">
              <a:defRPr>
                <a:solidFill>
                  <a:schemeClr val="tx1"/>
                </a:solidFill>
                <a:latin typeface="Arial" pitchFamily="34" charset="0"/>
              </a:defRPr>
            </a:lvl5pPr>
            <a:lvl6pPr marL="2514600" indent="-228600" defTabSz="912813" eaLnBrk="0" fontAlgn="base" hangingPunct="0">
              <a:spcBef>
                <a:spcPct val="0"/>
              </a:spcBef>
              <a:spcAft>
                <a:spcPct val="0"/>
              </a:spcAft>
              <a:defRPr>
                <a:solidFill>
                  <a:schemeClr val="tx1"/>
                </a:solidFill>
                <a:latin typeface="Arial" pitchFamily="34" charset="0"/>
              </a:defRPr>
            </a:lvl6pPr>
            <a:lvl7pPr marL="2971800" indent="-228600" defTabSz="912813" eaLnBrk="0" fontAlgn="base" hangingPunct="0">
              <a:spcBef>
                <a:spcPct val="0"/>
              </a:spcBef>
              <a:spcAft>
                <a:spcPct val="0"/>
              </a:spcAft>
              <a:defRPr>
                <a:solidFill>
                  <a:schemeClr val="tx1"/>
                </a:solidFill>
                <a:latin typeface="Arial" pitchFamily="34" charset="0"/>
              </a:defRPr>
            </a:lvl7pPr>
            <a:lvl8pPr marL="3429000" indent="-228600" defTabSz="912813" eaLnBrk="0" fontAlgn="base" hangingPunct="0">
              <a:spcBef>
                <a:spcPct val="0"/>
              </a:spcBef>
              <a:spcAft>
                <a:spcPct val="0"/>
              </a:spcAft>
              <a:defRPr>
                <a:solidFill>
                  <a:schemeClr val="tx1"/>
                </a:solidFill>
                <a:latin typeface="Arial" pitchFamily="34" charset="0"/>
              </a:defRPr>
            </a:lvl8pPr>
            <a:lvl9pPr marL="3886200" indent="-228600" defTabSz="912813" eaLnBrk="0" fontAlgn="base" hangingPunct="0">
              <a:spcBef>
                <a:spcPct val="0"/>
              </a:spcBef>
              <a:spcAft>
                <a:spcPct val="0"/>
              </a:spcAft>
              <a:defRPr>
                <a:solidFill>
                  <a:schemeClr val="tx1"/>
                </a:solidFill>
                <a:latin typeface="Arial" pitchFamily="34" charset="0"/>
              </a:defRPr>
            </a:lvl9pPr>
          </a:lstStyle>
          <a:p>
            <a:pPr algn="ctr" eaLnBrk="1" hangingPunct="1"/>
            <a:fld id="{9E723E7A-D6C9-43B1-9EAA-7B8D055CBC94}" type="slidenum">
              <a:rPr lang="en-US" altLang="en-US" sz="1300">
                <a:solidFill>
                  <a:schemeClr val="bg1"/>
                </a:solidFill>
                <a:latin typeface="Calibri" pitchFamily="34" charset="0"/>
              </a:rPr>
              <a:pPr algn="ctr" eaLnBrk="1" hangingPunct="1"/>
              <a:t>‹#›</a:t>
            </a:fld>
            <a:endParaRPr lang="en-US" altLang="en-US" sz="1300">
              <a:solidFill>
                <a:schemeClr val="bg1"/>
              </a:solidFill>
              <a:latin typeface="Calibri" pitchFamily="34" charset="0"/>
            </a:endParaRPr>
          </a:p>
        </p:txBody>
      </p:sp>
      <p:pic>
        <p:nvPicPr>
          <p:cNvPr id="8" name="Picture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5738" y="6096000"/>
            <a:ext cx="1803400"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0428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03E030-45F4-4BF3-A604-F963E4300390}" type="datetimeFigureOut">
              <a:rPr lang="en-US" smtClean="0"/>
              <a:pPr/>
              <a:t>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5DBC8E-BCA1-40B6-9A00-F48178FC3A31}" type="slidenum">
              <a:rPr lang="en-US" smtClean="0"/>
              <a:pPr/>
              <a:t>‹#›</a:t>
            </a:fld>
            <a:endParaRPr lang="en-US"/>
          </a:p>
        </p:txBody>
      </p:sp>
    </p:spTree>
    <p:extLst>
      <p:ext uri="{BB962C8B-B14F-4D97-AF65-F5344CB8AC3E}">
        <p14:creationId xmlns:p14="http://schemas.microsoft.com/office/powerpoint/2010/main" val="3846149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03E030-45F4-4BF3-A604-F963E4300390}" type="datetimeFigureOut">
              <a:rPr lang="en-US" smtClean="0"/>
              <a:pPr/>
              <a:t>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5DBC8E-BCA1-40B6-9A00-F48178FC3A31}" type="slidenum">
              <a:rPr lang="en-US" smtClean="0"/>
              <a:pPr/>
              <a:t>‹#›</a:t>
            </a:fld>
            <a:endParaRPr lang="en-US"/>
          </a:p>
        </p:txBody>
      </p:sp>
    </p:spTree>
    <p:extLst>
      <p:ext uri="{BB962C8B-B14F-4D97-AF65-F5344CB8AC3E}">
        <p14:creationId xmlns:p14="http://schemas.microsoft.com/office/powerpoint/2010/main" val="1670401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03E030-45F4-4BF3-A604-F963E4300390}" type="datetimeFigureOut">
              <a:rPr lang="en-US" smtClean="0"/>
              <a:pPr/>
              <a:t>2/11/2022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5DBC8E-BCA1-40B6-9A00-F48178FC3A31}" type="slidenum">
              <a:rPr lang="en-US" smtClean="0"/>
              <a:pPr/>
              <a:t>‹#›</a:t>
            </a:fld>
            <a:endParaRPr lang="en-US"/>
          </a:p>
        </p:txBody>
      </p:sp>
    </p:spTree>
    <p:extLst>
      <p:ext uri="{BB962C8B-B14F-4D97-AF65-F5344CB8AC3E}">
        <p14:creationId xmlns:p14="http://schemas.microsoft.com/office/powerpoint/2010/main" val="619548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503E030-45F4-4BF3-A604-F963E4300390}" type="datetimeFigureOut">
              <a:rPr lang="en-US" smtClean="0"/>
              <a:pPr/>
              <a:t>2/11/2022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5DBC8E-BCA1-40B6-9A00-F48178FC3A31}" type="slidenum">
              <a:rPr lang="en-US" smtClean="0"/>
              <a:pPr/>
              <a:t>‹#›</a:t>
            </a:fld>
            <a:endParaRPr lang="en-US"/>
          </a:p>
        </p:txBody>
      </p:sp>
    </p:spTree>
    <p:extLst>
      <p:ext uri="{BB962C8B-B14F-4D97-AF65-F5344CB8AC3E}">
        <p14:creationId xmlns:p14="http://schemas.microsoft.com/office/powerpoint/2010/main" val="958991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503E030-45F4-4BF3-A604-F963E4300390}" type="datetimeFigureOut">
              <a:rPr lang="en-US" smtClean="0"/>
              <a:pPr/>
              <a:t>2/11/2022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5DBC8E-BCA1-40B6-9A00-F48178FC3A31}" type="slidenum">
              <a:rPr lang="en-US" smtClean="0"/>
              <a:pPr/>
              <a:t>‹#›</a:t>
            </a:fld>
            <a:endParaRPr lang="en-US"/>
          </a:p>
        </p:txBody>
      </p:sp>
    </p:spTree>
    <p:extLst>
      <p:ext uri="{BB962C8B-B14F-4D97-AF65-F5344CB8AC3E}">
        <p14:creationId xmlns:p14="http://schemas.microsoft.com/office/powerpoint/2010/main" val="3138782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03E030-45F4-4BF3-A604-F963E4300390}" type="datetimeFigureOut">
              <a:rPr lang="en-US" smtClean="0"/>
              <a:pPr/>
              <a:t>2/11/2022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5DBC8E-BCA1-40B6-9A00-F48178FC3A31}" type="slidenum">
              <a:rPr lang="en-US" smtClean="0"/>
              <a:pPr/>
              <a:t>‹#›</a:t>
            </a:fld>
            <a:endParaRPr lang="en-US"/>
          </a:p>
        </p:txBody>
      </p:sp>
    </p:spTree>
    <p:extLst>
      <p:ext uri="{BB962C8B-B14F-4D97-AF65-F5344CB8AC3E}">
        <p14:creationId xmlns:p14="http://schemas.microsoft.com/office/powerpoint/2010/main" val="2955603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03E030-45F4-4BF3-A604-F963E4300390}" type="datetimeFigureOut">
              <a:rPr lang="en-US" smtClean="0"/>
              <a:pPr/>
              <a:t>2/11/2022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5DBC8E-BCA1-40B6-9A00-F48178FC3A31}" type="slidenum">
              <a:rPr lang="en-US" smtClean="0"/>
              <a:pPr/>
              <a:t>‹#›</a:t>
            </a:fld>
            <a:endParaRPr lang="en-US"/>
          </a:p>
        </p:txBody>
      </p:sp>
    </p:spTree>
    <p:extLst>
      <p:ext uri="{BB962C8B-B14F-4D97-AF65-F5344CB8AC3E}">
        <p14:creationId xmlns:p14="http://schemas.microsoft.com/office/powerpoint/2010/main" val="2321798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03E030-45F4-4BF3-A604-F963E4300390}" type="datetimeFigureOut">
              <a:rPr lang="en-US" smtClean="0"/>
              <a:pPr/>
              <a:t>2/11/2022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5DBC8E-BCA1-40B6-9A00-F48178FC3A31}" type="slidenum">
              <a:rPr lang="en-US" smtClean="0"/>
              <a:pPr/>
              <a:t>‹#›</a:t>
            </a:fld>
            <a:endParaRPr lang="en-US"/>
          </a:p>
        </p:txBody>
      </p:sp>
    </p:spTree>
    <p:extLst>
      <p:ext uri="{BB962C8B-B14F-4D97-AF65-F5344CB8AC3E}">
        <p14:creationId xmlns:p14="http://schemas.microsoft.com/office/powerpoint/2010/main" val="442871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03E030-45F4-4BF3-A604-F963E4300390}" type="datetimeFigureOut">
              <a:rPr lang="en-US" smtClean="0"/>
              <a:pPr/>
              <a:t>2/11/2022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5DBC8E-BCA1-40B6-9A00-F48178FC3A31}" type="slidenum">
              <a:rPr lang="en-US" smtClean="0"/>
              <a:pPr/>
              <a:t>‹#›</a:t>
            </a:fld>
            <a:endParaRPr lang="en-US"/>
          </a:p>
        </p:txBody>
      </p:sp>
    </p:spTree>
    <p:extLst>
      <p:ext uri="{BB962C8B-B14F-4D97-AF65-F5344CB8AC3E}">
        <p14:creationId xmlns:p14="http://schemas.microsoft.com/office/powerpoint/2010/main" val="33027503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6322D3F-4EEE-4CD0-945D-9E1BFDEA5286}"/>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7" name="Picture 1">
            <a:extLst>
              <a:ext uri="{FF2B5EF4-FFF2-40B4-BE49-F238E27FC236}">
                <a16:creationId xmlns:a16="http://schemas.microsoft.com/office/drawing/2014/main" id="{F3F68DE4-0A8E-4FE1-8FF9-F11CB7009D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3">
            <a:extLst>
              <a:ext uri="{FF2B5EF4-FFF2-40B4-BE49-F238E27FC236}">
                <a16:creationId xmlns:a16="http://schemas.microsoft.com/office/drawing/2014/main" id="{00FE6B45-E305-4A3E-AB6F-2C44365C7344}"/>
              </a:ext>
            </a:extLst>
          </p:cNvPr>
          <p:cNvSpPr txBox="1">
            <a:spLocks/>
          </p:cNvSpPr>
          <p:nvPr/>
        </p:nvSpPr>
        <p:spPr>
          <a:xfrm>
            <a:off x="464234" y="1087395"/>
            <a:ext cx="11352627" cy="4628059"/>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IN" altLang="en-US" sz="3600" b="1" dirty="0">
                <a:solidFill>
                  <a:srgbClr val="C00000"/>
                </a:solidFill>
                <a:latin typeface="Times New Roman"/>
                <a:cs typeface="Times New Roman"/>
              </a:rPr>
              <a:t>STUDENT MANAGEMENT SYSTEM</a:t>
            </a:r>
            <a:endParaRPr lang="en-IN" altLang="en-US" sz="3600" b="1" dirty="0">
              <a:solidFill>
                <a:srgbClr val="C00000"/>
              </a:solidFill>
              <a:latin typeface="Times New Roman" panose="02020603050405020304" pitchFamily="18" charset="0"/>
              <a:cs typeface="Times New Roman" panose="02020603050405020304" pitchFamily="18" charset="0"/>
            </a:endParaRPr>
          </a:p>
          <a:p>
            <a:pPr algn="ctr">
              <a:lnSpc>
                <a:spcPct val="10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IN" altLang="en-US" sz="2400" b="1" dirty="0">
              <a:latin typeface="Times New Roman" panose="02020603050405020304" pitchFamily="18" charset="0"/>
              <a:cs typeface="Times New Roman" panose="02020603050405020304" pitchFamily="18" charset="0"/>
            </a:endParaRPr>
          </a:p>
          <a:p>
            <a:pPr algn="ctr">
              <a:lnSpc>
                <a:spcPct val="10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IN" altLang="en-US" sz="2400" b="1" dirty="0">
                <a:latin typeface="Times New Roman" panose="02020603050405020304" pitchFamily="18" charset="0"/>
                <a:cs typeface="Times New Roman" panose="02020603050405020304" pitchFamily="18" charset="0"/>
              </a:rPr>
              <a:t>DATABASE MANAGEMENT SYSTEM</a:t>
            </a:r>
          </a:p>
          <a:p>
            <a:pPr algn="ctr">
              <a:lnSpc>
                <a:spcPct val="10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IN" altLang="en-US" sz="2400" b="1" dirty="0">
                <a:latin typeface="Times New Roman" panose="02020603050405020304" pitchFamily="18" charset="0"/>
                <a:cs typeface="Times New Roman" panose="02020603050405020304" pitchFamily="18" charset="0"/>
              </a:rPr>
              <a:t>MVJ19CS52</a:t>
            </a:r>
          </a:p>
          <a:p>
            <a:pPr algn="ctr">
              <a:lnSpc>
                <a:spcPct val="10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sz="1800" b="1" dirty="0">
              <a:latin typeface="Times New Roman" panose="02020603050405020304" pitchFamily="18" charset="0"/>
              <a:cs typeface="Times New Roman" panose="02020603050405020304" pitchFamily="18" charset="0"/>
            </a:endParaRPr>
          </a:p>
          <a:p>
            <a:pPr algn="ctr">
              <a:lnSpc>
                <a:spcPct val="10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2000" b="1" dirty="0">
                <a:latin typeface="Times New Roman"/>
                <a:cs typeface="Times New Roman"/>
              </a:rPr>
              <a:t>MINI PROJECT</a:t>
            </a:r>
          </a:p>
          <a:p>
            <a:pPr algn="ctr">
              <a:lnSpc>
                <a:spcPct val="10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2000" b="1" dirty="0">
                <a:latin typeface="Times New Roman"/>
                <a:cs typeface="Times New Roman"/>
              </a:rPr>
              <a:t>2021-2022</a:t>
            </a:r>
            <a:endParaRPr lang="en-IN" altLang="en-US" sz="2000" b="1" dirty="0">
              <a:latin typeface="Times New Roman"/>
              <a:cs typeface="Times New Roman"/>
            </a:endParaRPr>
          </a:p>
          <a:p>
            <a:pPr algn="ctr">
              <a:lnSpc>
                <a:spcPct val="10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IN" altLang="en-US" sz="2400" b="1" dirty="0">
              <a:highlight>
                <a:srgbClr val="FFFF00"/>
              </a:highlight>
              <a:latin typeface="Times New Roman" panose="02020603050405020304" pitchFamily="18" charset="0"/>
              <a:cs typeface="Times New Roman" panose="02020603050405020304" pitchFamily="18" charset="0"/>
            </a:endParaRPr>
          </a:p>
          <a:p>
            <a:pPr algn="r">
              <a:lnSpc>
                <a:spcPct val="10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IN" altLang="en-US" sz="2400" b="1" dirty="0">
              <a:latin typeface="Times New Roman" panose="02020603050405020304" pitchFamily="18" charset="0"/>
              <a:cs typeface="Times New Roman" panose="02020603050405020304" pitchFamily="18" charset="0"/>
            </a:endParaRPr>
          </a:p>
          <a:p>
            <a:pPr algn="r">
              <a:lnSpc>
                <a:spcPct val="10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IN" altLang="en-US" sz="2400" b="1" dirty="0">
              <a:latin typeface="Times New Roman" panose="02020603050405020304" pitchFamily="18" charset="0"/>
              <a:cs typeface="Times New Roman" panose="02020603050405020304" pitchFamily="18" charset="0"/>
            </a:endParaRPr>
          </a:p>
          <a:p>
            <a:pPr algn="r">
              <a:lnSpc>
                <a:spcPct val="10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IN" altLang="en-US" sz="2000" b="1" dirty="0">
                <a:latin typeface="Times New Roman" panose="02020603050405020304" pitchFamily="18" charset="0"/>
                <a:cs typeface="Times New Roman" panose="02020603050405020304" pitchFamily="18" charset="0"/>
              </a:rPr>
              <a:t>Prepared by:</a:t>
            </a:r>
          </a:p>
          <a:p>
            <a:pPr algn="r">
              <a:lnSpc>
                <a:spcPct val="10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IN" altLang="en-US" sz="2000" b="1" dirty="0">
                <a:latin typeface="Times New Roman"/>
                <a:cs typeface="Times New Roman"/>
              </a:rPr>
              <a:t>Name: Vikash </a:t>
            </a:r>
            <a:r>
              <a:rPr lang="en-IN" altLang="en-US" sz="2000" b="1" dirty="0" err="1">
                <a:latin typeface="Times New Roman"/>
                <a:cs typeface="Times New Roman"/>
              </a:rPr>
              <a:t>singh</a:t>
            </a:r>
            <a:endParaRPr lang="en-IN" altLang="en-US" sz="2000" b="1" dirty="0">
              <a:latin typeface="Times New Roman"/>
              <a:cs typeface="Times New Roman"/>
            </a:endParaRPr>
          </a:p>
          <a:p>
            <a:pPr algn="r">
              <a:lnSpc>
                <a:spcPct val="10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IN" altLang="en-US" sz="2000" b="1" dirty="0">
                <a:latin typeface="Times New Roman"/>
                <a:cs typeface="Times New Roman"/>
              </a:rPr>
              <a:t>USN: 1MJ19CS185</a:t>
            </a:r>
            <a:br>
              <a:rPr lang="en-US" altLang="en-US" sz="1600" b="1" dirty="0">
                <a:latin typeface="Times New Roman" panose="02020603050405020304" pitchFamily="18" charset="0"/>
                <a:cs typeface="Times New Roman" panose="02020603050405020304" pitchFamily="18" charset="0"/>
              </a:rPr>
            </a:br>
            <a:endParaRPr lang="en-US" altLang="en-US" sz="2000" dirty="0"/>
          </a:p>
        </p:txBody>
      </p:sp>
    </p:spTree>
    <p:extLst>
      <p:ext uri="{BB962C8B-B14F-4D97-AF65-F5344CB8AC3E}">
        <p14:creationId xmlns:p14="http://schemas.microsoft.com/office/powerpoint/2010/main" val="159783066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2339927" y="272256"/>
            <a:ext cx="682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eaLnBrk="1" hangingPunct="1"/>
            <a:endParaRPr lang="en-US" altLang="en-US" sz="1800"/>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5E52F53-9ACF-4BAE-9A49-13A05120F24E}"/>
              </a:ext>
            </a:extLst>
          </p:cNvPr>
          <p:cNvSpPr txBox="1"/>
          <p:nvPr/>
        </p:nvSpPr>
        <p:spPr>
          <a:xfrm>
            <a:off x="731520" y="5807972"/>
            <a:ext cx="11226018" cy="461665"/>
          </a:xfrm>
          <a:prstGeom prst="rect">
            <a:avLst/>
          </a:prstGeom>
          <a:noFill/>
        </p:spPr>
        <p:txBody>
          <a:bodyPr wrap="square" lIns="91440" tIns="45720" rIns="91440" bIns="45720" anchor="t">
            <a:spAutoFit/>
          </a:bodyPr>
          <a:lstStyle/>
          <a:p>
            <a:pPr algn="ctr"/>
            <a:r>
              <a:rPr lang="en-US" sz="2400" i="1" dirty="0"/>
              <a:t>Figure 1:</a:t>
            </a:r>
            <a:r>
              <a:rPr lang="en-US" sz="2400" dirty="0"/>
              <a:t> Home Page</a:t>
            </a:r>
            <a:endParaRPr lang="en-IN" sz="2400" dirty="0"/>
          </a:p>
        </p:txBody>
      </p:sp>
      <p:sp>
        <p:nvSpPr>
          <p:cNvPr id="9" name="TextBox 8">
            <a:extLst>
              <a:ext uri="{FF2B5EF4-FFF2-40B4-BE49-F238E27FC236}">
                <a16:creationId xmlns:a16="http://schemas.microsoft.com/office/drawing/2014/main" id="{39F184A9-A23C-4BB4-B960-2DCF075BDB0B}"/>
              </a:ext>
            </a:extLst>
          </p:cNvPr>
          <p:cNvSpPr txBox="1"/>
          <p:nvPr/>
        </p:nvSpPr>
        <p:spPr>
          <a:xfrm>
            <a:off x="3873305" y="165204"/>
            <a:ext cx="4445391" cy="707886"/>
          </a:xfrm>
          <a:prstGeom prst="rect">
            <a:avLst/>
          </a:prstGeom>
          <a:noFill/>
        </p:spPr>
        <p:txBody>
          <a:bodyPr wrap="square">
            <a:spAutoFit/>
          </a:bodyPr>
          <a:lstStyle>
            <a:defPPr lvl="0">
              <a:defRPr lang="en-US"/>
            </a:defPPr>
            <a:lvl1pPr>
              <a:defRPr sz="4000" b="1">
                <a:solidFill>
                  <a:srgbClr val="C00000"/>
                </a:solidFill>
                <a:latin typeface="Times New Roman" panose="02020603050405020304" pitchFamily="18" charset="0"/>
                <a:ea typeface="+mj-ea"/>
                <a:cs typeface="Times New Roman" panose="02020603050405020304" pitchFamily="18" charset="0"/>
              </a:defRPr>
            </a:lvl1pPr>
          </a:lstStyle>
          <a:p>
            <a:r>
              <a:rPr lang="en-US" dirty="0"/>
              <a:t>SCREENSHOTS</a:t>
            </a:r>
            <a:endParaRPr lang="en-IN" dirty="0"/>
          </a:p>
        </p:txBody>
      </p:sp>
      <p:pic>
        <p:nvPicPr>
          <p:cNvPr id="4" name="Picture 3" descr="A screenshot of a video game&#10;&#10;Description automatically generated">
            <a:extLst>
              <a:ext uri="{FF2B5EF4-FFF2-40B4-BE49-F238E27FC236}">
                <a16:creationId xmlns:a16="http://schemas.microsoft.com/office/drawing/2014/main" id="{ECEA7A15-4E01-4205-8194-3114AFDCA28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06973130"/>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2339927" y="272256"/>
            <a:ext cx="682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eaLnBrk="1" hangingPunct="1"/>
            <a:endParaRPr lang="en-US" altLang="en-US" sz="1800"/>
          </a:p>
        </p:txBody>
      </p:sp>
      <p:sp>
        <p:nvSpPr>
          <p:cNvPr id="2" name="Rectangle 1">
            <a:extLst>
              <a:ext uri="{FF2B5EF4-FFF2-40B4-BE49-F238E27FC236}">
                <a16:creationId xmlns:a16="http://schemas.microsoft.com/office/drawing/2014/main" id="{618D0E23-B10A-4A31-8443-B2EB880A331E}"/>
              </a:ext>
            </a:extLst>
          </p:cNvPr>
          <p:cNvSpPr/>
          <p:nvPr/>
        </p:nvSpPr>
        <p:spPr>
          <a:xfrm>
            <a:off x="2180492" y="1616453"/>
            <a:ext cx="7831015" cy="121572"/>
          </a:xfrm>
          <a:prstGeom prst="rect">
            <a:avLst/>
          </a:prstGeom>
        </p:spPr>
        <p:txBody>
          <a:bodyPr wrap="square">
            <a:spAutoFit/>
          </a:bodyPr>
          <a:lstStyle/>
          <a:p>
            <a:pPr>
              <a:lnSpc>
                <a:spcPct val="90000"/>
              </a:lnSpc>
              <a:spcBef>
                <a:spcPts val="750"/>
              </a:spcBef>
              <a:buSzPct val="100000"/>
              <a:defRPr/>
            </a:pPr>
            <a:endParaRPr lang="en-IN" altLang="en-US" sz="100" b="1" dirty="0">
              <a:solidFill>
                <a:srgbClr val="C00000"/>
              </a:solidFill>
              <a:latin typeface="Museo 300" panose="02000000000000000000"/>
              <a:cs typeface="Times New Roman" panose="02020603050405020304" pitchFamily="18" charset="0"/>
            </a:endParaRPr>
          </a:p>
          <a:p>
            <a:pPr>
              <a:buClr>
                <a:srgbClr val="000000"/>
              </a:buClr>
              <a:buSzPct val="100000"/>
              <a:defRPr/>
            </a:pPr>
            <a:endParaRPr lang="en-IN" sz="100" dirty="0">
              <a:latin typeface="Museo 300" panose="02000000000000000000"/>
            </a:endParaRPr>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5E52F53-9ACF-4BAE-9A49-13A05120F24E}"/>
              </a:ext>
            </a:extLst>
          </p:cNvPr>
          <p:cNvSpPr txBox="1"/>
          <p:nvPr/>
        </p:nvSpPr>
        <p:spPr>
          <a:xfrm>
            <a:off x="628498" y="5484622"/>
            <a:ext cx="10935004" cy="461665"/>
          </a:xfrm>
          <a:prstGeom prst="rect">
            <a:avLst/>
          </a:prstGeom>
          <a:noFill/>
        </p:spPr>
        <p:txBody>
          <a:bodyPr wrap="square" lIns="91440" tIns="45720" rIns="91440" bIns="45720" anchor="ctr">
            <a:spAutoFit/>
          </a:bodyPr>
          <a:lstStyle/>
          <a:p>
            <a:pPr algn="ctr"/>
            <a:r>
              <a:rPr lang="en-US" sz="2400" i="1" dirty="0"/>
              <a:t>Figure 2: </a:t>
            </a:r>
            <a:r>
              <a:rPr lang="en-US" sz="2400" dirty="0"/>
              <a:t>Sign-up </a:t>
            </a:r>
            <a:endParaRPr lang="en-US" sz="2400" dirty="0">
              <a:cs typeface="Calibri"/>
            </a:endParaRPr>
          </a:p>
        </p:txBody>
      </p:sp>
      <p:sp>
        <p:nvSpPr>
          <p:cNvPr id="9" name="TextBox 8">
            <a:extLst>
              <a:ext uri="{FF2B5EF4-FFF2-40B4-BE49-F238E27FC236}">
                <a16:creationId xmlns:a16="http://schemas.microsoft.com/office/drawing/2014/main" id="{39F184A9-A23C-4BB4-B960-2DCF075BDB0B}"/>
              </a:ext>
            </a:extLst>
          </p:cNvPr>
          <p:cNvSpPr txBox="1"/>
          <p:nvPr/>
        </p:nvSpPr>
        <p:spPr>
          <a:xfrm>
            <a:off x="2592860" y="289895"/>
            <a:ext cx="7006280" cy="707886"/>
          </a:xfrm>
          <a:prstGeom prst="rect">
            <a:avLst/>
          </a:prstGeom>
          <a:noFill/>
        </p:spPr>
        <p:txBody>
          <a:bodyPr wrap="square">
            <a:spAutoFit/>
          </a:bodyPr>
          <a:lstStyle>
            <a:defPPr lvl="0">
              <a:defRPr lang="en-US"/>
            </a:defPPr>
            <a:lvl1pPr>
              <a:defRPr sz="4000" b="1">
                <a:solidFill>
                  <a:srgbClr val="C00000"/>
                </a:solidFill>
                <a:latin typeface="Times New Roman" panose="02020603050405020304" pitchFamily="18" charset="0"/>
                <a:ea typeface="+mj-ea"/>
                <a:cs typeface="Times New Roman" panose="02020603050405020304" pitchFamily="18" charset="0"/>
              </a:defRPr>
            </a:lvl1pPr>
          </a:lstStyle>
          <a:p>
            <a:pPr algn="ctr"/>
            <a:r>
              <a:rPr lang="en-US" dirty="0"/>
              <a:t>SCREENSHOTS (cont.)</a:t>
            </a:r>
            <a:endParaRPr lang="en-IN" dirty="0"/>
          </a:p>
        </p:txBody>
      </p:sp>
      <p:pic>
        <p:nvPicPr>
          <p:cNvPr id="6" name="Picture 5" descr="Graphical user interface, website&#10;&#10;Description automatically generated">
            <a:extLst>
              <a:ext uri="{FF2B5EF4-FFF2-40B4-BE49-F238E27FC236}">
                <a16:creationId xmlns:a16="http://schemas.microsoft.com/office/drawing/2014/main" id="{B93C8FDC-23E0-4DE9-92DE-6BAC2463A769}"/>
              </a:ext>
            </a:extLst>
          </p:cNvPr>
          <p:cNvPicPr>
            <a:picLocks noChangeAspect="1"/>
          </p:cNvPicPr>
          <p:nvPr/>
        </p:nvPicPr>
        <p:blipFill>
          <a:blip r:embed="rId3"/>
          <a:stretch>
            <a:fillRect/>
          </a:stretch>
        </p:blipFill>
        <p:spPr>
          <a:xfrm>
            <a:off x="628498" y="887299"/>
            <a:ext cx="10935004" cy="4597323"/>
          </a:xfrm>
          <a:prstGeom prst="rect">
            <a:avLst/>
          </a:prstGeom>
        </p:spPr>
      </p:pic>
    </p:spTree>
    <p:extLst>
      <p:ext uri="{BB962C8B-B14F-4D97-AF65-F5344CB8AC3E}">
        <p14:creationId xmlns:p14="http://schemas.microsoft.com/office/powerpoint/2010/main" val="3157151076"/>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2339927" y="272256"/>
            <a:ext cx="682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eaLnBrk="1" hangingPunct="1"/>
            <a:endParaRPr lang="en-US" altLang="en-US" sz="1800"/>
          </a:p>
        </p:txBody>
      </p:sp>
      <p:sp>
        <p:nvSpPr>
          <p:cNvPr id="2" name="Rectangle 1">
            <a:extLst>
              <a:ext uri="{FF2B5EF4-FFF2-40B4-BE49-F238E27FC236}">
                <a16:creationId xmlns:a16="http://schemas.microsoft.com/office/drawing/2014/main" id="{618D0E23-B10A-4A31-8443-B2EB880A331E}"/>
              </a:ext>
            </a:extLst>
          </p:cNvPr>
          <p:cNvSpPr/>
          <p:nvPr/>
        </p:nvSpPr>
        <p:spPr>
          <a:xfrm>
            <a:off x="2180492" y="1616453"/>
            <a:ext cx="7831015" cy="121572"/>
          </a:xfrm>
          <a:prstGeom prst="rect">
            <a:avLst/>
          </a:prstGeom>
        </p:spPr>
        <p:txBody>
          <a:bodyPr wrap="square">
            <a:spAutoFit/>
          </a:bodyPr>
          <a:lstStyle/>
          <a:p>
            <a:pPr>
              <a:lnSpc>
                <a:spcPct val="90000"/>
              </a:lnSpc>
              <a:spcBef>
                <a:spcPts val="750"/>
              </a:spcBef>
              <a:buSzPct val="100000"/>
              <a:defRPr/>
            </a:pPr>
            <a:endParaRPr lang="en-IN" altLang="en-US" sz="100" b="1" dirty="0">
              <a:solidFill>
                <a:srgbClr val="C00000"/>
              </a:solidFill>
              <a:latin typeface="Museo 300" panose="02000000000000000000"/>
              <a:cs typeface="Times New Roman" panose="02020603050405020304" pitchFamily="18" charset="0"/>
            </a:endParaRPr>
          </a:p>
          <a:p>
            <a:pPr>
              <a:buClr>
                <a:srgbClr val="000000"/>
              </a:buClr>
              <a:buSzPct val="100000"/>
              <a:defRPr/>
            </a:pPr>
            <a:endParaRPr lang="en-IN" sz="100" dirty="0">
              <a:latin typeface="Museo 300" panose="02000000000000000000"/>
            </a:endParaRPr>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5E52F53-9ACF-4BAE-9A49-13A05120F24E}"/>
              </a:ext>
            </a:extLst>
          </p:cNvPr>
          <p:cNvSpPr txBox="1"/>
          <p:nvPr/>
        </p:nvSpPr>
        <p:spPr>
          <a:xfrm>
            <a:off x="628498" y="5666628"/>
            <a:ext cx="10935004" cy="461665"/>
          </a:xfrm>
          <a:prstGeom prst="rect">
            <a:avLst/>
          </a:prstGeom>
          <a:noFill/>
        </p:spPr>
        <p:txBody>
          <a:bodyPr wrap="square" lIns="91440" tIns="45720" rIns="91440" bIns="45720" anchor="ctr">
            <a:spAutoFit/>
          </a:bodyPr>
          <a:lstStyle/>
          <a:p>
            <a:pPr algn="ctr"/>
            <a:r>
              <a:rPr lang="en-US" sz="2400" i="1" dirty="0"/>
              <a:t>Figure 3:</a:t>
            </a:r>
            <a:r>
              <a:rPr lang="en-US" sz="2400" dirty="0"/>
              <a:t> Login page</a:t>
            </a:r>
            <a:endParaRPr lang="en-IN" sz="2400" dirty="0"/>
          </a:p>
        </p:txBody>
      </p:sp>
      <p:sp>
        <p:nvSpPr>
          <p:cNvPr id="9" name="TextBox 8">
            <a:extLst>
              <a:ext uri="{FF2B5EF4-FFF2-40B4-BE49-F238E27FC236}">
                <a16:creationId xmlns:a16="http://schemas.microsoft.com/office/drawing/2014/main" id="{39F184A9-A23C-4BB4-B960-2DCF075BDB0B}"/>
              </a:ext>
            </a:extLst>
          </p:cNvPr>
          <p:cNvSpPr txBox="1"/>
          <p:nvPr/>
        </p:nvSpPr>
        <p:spPr>
          <a:xfrm>
            <a:off x="2592860" y="414586"/>
            <a:ext cx="7006280" cy="707886"/>
          </a:xfrm>
          <a:prstGeom prst="rect">
            <a:avLst/>
          </a:prstGeom>
          <a:noFill/>
        </p:spPr>
        <p:txBody>
          <a:bodyPr wrap="square">
            <a:spAutoFit/>
          </a:bodyPr>
          <a:lstStyle>
            <a:defPPr lvl="0">
              <a:defRPr lang="en-US"/>
            </a:defPPr>
            <a:lvl1pPr>
              <a:defRPr sz="4000" b="1">
                <a:solidFill>
                  <a:srgbClr val="C00000"/>
                </a:solidFill>
                <a:latin typeface="Times New Roman" panose="02020603050405020304" pitchFamily="18" charset="0"/>
                <a:ea typeface="+mj-ea"/>
                <a:cs typeface="Times New Roman" panose="02020603050405020304" pitchFamily="18" charset="0"/>
              </a:defRPr>
            </a:lvl1pPr>
          </a:lstStyle>
          <a:p>
            <a:pPr algn="ctr"/>
            <a:r>
              <a:rPr lang="en-US" dirty="0"/>
              <a:t>SCREENSHOTS (cont.)</a:t>
            </a:r>
            <a:endParaRPr lang="en-IN" dirty="0"/>
          </a:p>
        </p:txBody>
      </p:sp>
      <p:pic>
        <p:nvPicPr>
          <p:cNvPr id="12" name="Picture 11" descr="Graphical user interface, website&#10;&#10;Description automatically generated">
            <a:extLst>
              <a:ext uri="{FF2B5EF4-FFF2-40B4-BE49-F238E27FC236}">
                <a16:creationId xmlns:a16="http://schemas.microsoft.com/office/drawing/2014/main" id="{3D14F95D-A5DD-46DA-B712-B15BC2A245B0}"/>
              </a:ext>
            </a:extLst>
          </p:cNvPr>
          <p:cNvPicPr>
            <a:picLocks noChangeAspect="1"/>
          </p:cNvPicPr>
          <p:nvPr/>
        </p:nvPicPr>
        <p:blipFill>
          <a:blip r:embed="rId3"/>
          <a:stretch>
            <a:fillRect/>
          </a:stretch>
        </p:blipFill>
        <p:spPr>
          <a:xfrm>
            <a:off x="0" y="1029810"/>
            <a:ext cx="12192000" cy="4545367"/>
          </a:xfrm>
          <a:prstGeom prst="rect">
            <a:avLst/>
          </a:prstGeom>
        </p:spPr>
      </p:pic>
    </p:spTree>
    <p:extLst>
      <p:ext uri="{BB962C8B-B14F-4D97-AF65-F5344CB8AC3E}">
        <p14:creationId xmlns:p14="http://schemas.microsoft.com/office/powerpoint/2010/main" val="1090305507"/>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2339927" y="272256"/>
            <a:ext cx="682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eaLnBrk="1" hangingPunct="1"/>
            <a:endParaRPr lang="en-US" altLang="en-US" sz="1800"/>
          </a:p>
        </p:txBody>
      </p:sp>
      <p:sp>
        <p:nvSpPr>
          <p:cNvPr id="2" name="Rectangle 1">
            <a:extLst>
              <a:ext uri="{FF2B5EF4-FFF2-40B4-BE49-F238E27FC236}">
                <a16:creationId xmlns:a16="http://schemas.microsoft.com/office/drawing/2014/main" id="{618D0E23-B10A-4A31-8443-B2EB880A331E}"/>
              </a:ext>
            </a:extLst>
          </p:cNvPr>
          <p:cNvSpPr/>
          <p:nvPr/>
        </p:nvSpPr>
        <p:spPr>
          <a:xfrm>
            <a:off x="2180492" y="1616453"/>
            <a:ext cx="7831015" cy="121572"/>
          </a:xfrm>
          <a:prstGeom prst="rect">
            <a:avLst/>
          </a:prstGeom>
        </p:spPr>
        <p:txBody>
          <a:bodyPr wrap="square">
            <a:spAutoFit/>
          </a:bodyPr>
          <a:lstStyle/>
          <a:p>
            <a:pPr>
              <a:lnSpc>
                <a:spcPct val="90000"/>
              </a:lnSpc>
              <a:spcBef>
                <a:spcPts val="750"/>
              </a:spcBef>
              <a:buSzPct val="100000"/>
              <a:defRPr/>
            </a:pPr>
            <a:endParaRPr lang="en-IN" altLang="en-US" sz="100" b="1" dirty="0">
              <a:solidFill>
                <a:srgbClr val="C00000"/>
              </a:solidFill>
              <a:latin typeface="Museo 300" panose="02000000000000000000"/>
              <a:cs typeface="Times New Roman" panose="02020603050405020304" pitchFamily="18" charset="0"/>
            </a:endParaRPr>
          </a:p>
          <a:p>
            <a:pPr>
              <a:buClr>
                <a:srgbClr val="000000"/>
              </a:buClr>
              <a:buSzPct val="100000"/>
              <a:defRPr/>
            </a:pPr>
            <a:endParaRPr lang="en-IN" sz="100" dirty="0">
              <a:latin typeface="Museo 300" panose="02000000000000000000"/>
            </a:endParaRPr>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5E52F53-9ACF-4BAE-9A49-13A05120F24E}"/>
              </a:ext>
            </a:extLst>
          </p:cNvPr>
          <p:cNvSpPr txBox="1"/>
          <p:nvPr/>
        </p:nvSpPr>
        <p:spPr>
          <a:xfrm>
            <a:off x="847862" y="5625554"/>
            <a:ext cx="10935004" cy="461665"/>
          </a:xfrm>
          <a:prstGeom prst="rect">
            <a:avLst/>
          </a:prstGeom>
          <a:noFill/>
        </p:spPr>
        <p:txBody>
          <a:bodyPr wrap="square" lIns="91440" tIns="45720" rIns="91440" bIns="45720" anchor="ctr">
            <a:spAutoFit/>
          </a:bodyPr>
          <a:lstStyle/>
          <a:p>
            <a:pPr algn="ctr"/>
            <a:r>
              <a:rPr lang="en-US" sz="2400" i="1" dirty="0"/>
              <a:t>Figure 4:</a:t>
            </a:r>
            <a:r>
              <a:rPr lang="en-US" sz="2400" dirty="0"/>
              <a:t>  Add Student details</a:t>
            </a:r>
            <a:endParaRPr lang="en-IN" sz="2400" dirty="0"/>
          </a:p>
        </p:txBody>
      </p:sp>
      <p:sp>
        <p:nvSpPr>
          <p:cNvPr id="9" name="TextBox 8">
            <a:extLst>
              <a:ext uri="{FF2B5EF4-FFF2-40B4-BE49-F238E27FC236}">
                <a16:creationId xmlns:a16="http://schemas.microsoft.com/office/drawing/2014/main" id="{39F184A9-A23C-4BB4-B960-2DCF075BDB0B}"/>
              </a:ext>
            </a:extLst>
          </p:cNvPr>
          <p:cNvSpPr txBox="1"/>
          <p:nvPr/>
        </p:nvSpPr>
        <p:spPr>
          <a:xfrm>
            <a:off x="2592860" y="414586"/>
            <a:ext cx="7006280" cy="707886"/>
          </a:xfrm>
          <a:prstGeom prst="rect">
            <a:avLst/>
          </a:prstGeom>
          <a:noFill/>
        </p:spPr>
        <p:txBody>
          <a:bodyPr wrap="square">
            <a:spAutoFit/>
          </a:bodyPr>
          <a:lstStyle>
            <a:defPPr lvl="0">
              <a:defRPr lang="en-US"/>
            </a:defPPr>
            <a:lvl1pPr>
              <a:defRPr sz="4000" b="1">
                <a:solidFill>
                  <a:srgbClr val="C00000"/>
                </a:solidFill>
                <a:latin typeface="Times New Roman" panose="02020603050405020304" pitchFamily="18" charset="0"/>
                <a:ea typeface="+mj-ea"/>
                <a:cs typeface="Times New Roman" panose="02020603050405020304" pitchFamily="18" charset="0"/>
              </a:defRPr>
            </a:lvl1pPr>
          </a:lstStyle>
          <a:p>
            <a:pPr algn="ctr"/>
            <a:r>
              <a:rPr lang="en-US" dirty="0"/>
              <a:t>SCREENSHOTS (cont.)</a:t>
            </a:r>
            <a:endParaRPr lang="en-IN" dirty="0"/>
          </a:p>
        </p:txBody>
      </p:sp>
      <p:pic>
        <p:nvPicPr>
          <p:cNvPr id="6" name="Picture 5" descr="Graphical user interface, application, website&#10;&#10;Description automatically generated">
            <a:extLst>
              <a:ext uri="{FF2B5EF4-FFF2-40B4-BE49-F238E27FC236}">
                <a16:creationId xmlns:a16="http://schemas.microsoft.com/office/drawing/2014/main" id="{5E68F8F8-10BB-439E-B9BE-A40B4C173149}"/>
              </a:ext>
            </a:extLst>
          </p:cNvPr>
          <p:cNvPicPr>
            <a:picLocks noChangeAspect="1"/>
          </p:cNvPicPr>
          <p:nvPr/>
        </p:nvPicPr>
        <p:blipFill>
          <a:blip r:embed="rId3"/>
          <a:stretch>
            <a:fillRect/>
          </a:stretch>
        </p:blipFill>
        <p:spPr>
          <a:xfrm>
            <a:off x="0" y="1140179"/>
            <a:ext cx="12192000" cy="4577641"/>
          </a:xfrm>
          <a:prstGeom prst="rect">
            <a:avLst/>
          </a:prstGeom>
        </p:spPr>
      </p:pic>
    </p:spTree>
    <p:extLst>
      <p:ext uri="{BB962C8B-B14F-4D97-AF65-F5344CB8AC3E}">
        <p14:creationId xmlns:p14="http://schemas.microsoft.com/office/powerpoint/2010/main" val="419923778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2339927" y="272256"/>
            <a:ext cx="682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eaLnBrk="1" hangingPunct="1"/>
            <a:endParaRPr lang="en-US" altLang="en-US" sz="1800"/>
          </a:p>
        </p:txBody>
      </p:sp>
      <p:sp>
        <p:nvSpPr>
          <p:cNvPr id="2" name="Rectangle 1">
            <a:extLst>
              <a:ext uri="{FF2B5EF4-FFF2-40B4-BE49-F238E27FC236}">
                <a16:creationId xmlns:a16="http://schemas.microsoft.com/office/drawing/2014/main" id="{618D0E23-B10A-4A31-8443-B2EB880A331E}"/>
              </a:ext>
            </a:extLst>
          </p:cNvPr>
          <p:cNvSpPr/>
          <p:nvPr/>
        </p:nvSpPr>
        <p:spPr>
          <a:xfrm>
            <a:off x="2180492" y="1616453"/>
            <a:ext cx="7831015" cy="121572"/>
          </a:xfrm>
          <a:prstGeom prst="rect">
            <a:avLst/>
          </a:prstGeom>
        </p:spPr>
        <p:txBody>
          <a:bodyPr wrap="square">
            <a:spAutoFit/>
          </a:bodyPr>
          <a:lstStyle/>
          <a:p>
            <a:pPr>
              <a:lnSpc>
                <a:spcPct val="90000"/>
              </a:lnSpc>
              <a:spcBef>
                <a:spcPts val="750"/>
              </a:spcBef>
              <a:buSzPct val="100000"/>
              <a:defRPr/>
            </a:pPr>
            <a:endParaRPr lang="en-IN" altLang="en-US" sz="100" b="1" dirty="0">
              <a:solidFill>
                <a:srgbClr val="C00000"/>
              </a:solidFill>
              <a:latin typeface="Museo 300" panose="02000000000000000000"/>
              <a:cs typeface="Times New Roman" panose="02020603050405020304" pitchFamily="18" charset="0"/>
            </a:endParaRPr>
          </a:p>
          <a:p>
            <a:pPr>
              <a:buClr>
                <a:srgbClr val="000000"/>
              </a:buClr>
              <a:buSzPct val="100000"/>
              <a:defRPr/>
            </a:pPr>
            <a:endParaRPr lang="en-IN" sz="100" dirty="0">
              <a:latin typeface="Museo 300" panose="02000000000000000000"/>
            </a:endParaRPr>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5E52F53-9ACF-4BAE-9A49-13A05120F24E}"/>
              </a:ext>
            </a:extLst>
          </p:cNvPr>
          <p:cNvSpPr txBox="1"/>
          <p:nvPr/>
        </p:nvSpPr>
        <p:spPr>
          <a:xfrm>
            <a:off x="206696" y="5225812"/>
            <a:ext cx="10935004" cy="461665"/>
          </a:xfrm>
          <a:prstGeom prst="rect">
            <a:avLst/>
          </a:prstGeom>
          <a:noFill/>
        </p:spPr>
        <p:txBody>
          <a:bodyPr wrap="square" lIns="91440" tIns="45720" rIns="91440" bIns="45720" anchor="ctr">
            <a:spAutoFit/>
          </a:bodyPr>
          <a:lstStyle/>
          <a:p>
            <a:pPr algn="ctr"/>
            <a:r>
              <a:rPr lang="en-US" sz="2400" i="1" dirty="0"/>
              <a:t>Figure 5:</a:t>
            </a:r>
            <a:r>
              <a:rPr lang="en-US" sz="2400" dirty="0"/>
              <a:t> Student Details</a:t>
            </a:r>
            <a:endParaRPr lang="en-IN" sz="2400" dirty="0"/>
          </a:p>
        </p:txBody>
      </p:sp>
      <p:sp>
        <p:nvSpPr>
          <p:cNvPr id="9" name="TextBox 8">
            <a:extLst>
              <a:ext uri="{FF2B5EF4-FFF2-40B4-BE49-F238E27FC236}">
                <a16:creationId xmlns:a16="http://schemas.microsoft.com/office/drawing/2014/main" id="{39F184A9-A23C-4BB4-B960-2DCF075BDB0B}"/>
              </a:ext>
            </a:extLst>
          </p:cNvPr>
          <p:cNvSpPr txBox="1"/>
          <p:nvPr/>
        </p:nvSpPr>
        <p:spPr>
          <a:xfrm>
            <a:off x="2485010" y="216984"/>
            <a:ext cx="7006280" cy="707886"/>
          </a:xfrm>
          <a:prstGeom prst="rect">
            <a:avLst/>
          </a:prstGeom>
          <a:noFill/>
        </p:spPr>
        <p:txBody>
          <a:bodyPr wrap="square">
            <a:spAutoFit/>
          </a:bodyPr>
          <a:lstStyle>
            <a:defPPr lvl="0">
              <a:defRPr lang="en-US"/>
            </a:defPPr>
            <a:lvl1pPr>
              <a:defRPr sz="4000" b="1">
                <a:solidFill>
                  <a:srgbClr val="C00000"/>
                </a:solidFill>
                <a:latin typeface="Times New Roman" panose="02020603050405020304" pitchFamily="18" charset="0"/>
                <a:ea typeface="+mj-ea"/>
                <a:cs typeface="Times New Roman" panose="02020603050405020304" pitchFamily="18" charset="0"/>
              </a:defRPr>
            </a:lvl1pPr>
          </a:lstStyle>
          <a:p>
            <a:pPr algn="ctr"/>
            <a:r>
              <a:rPr lang="en-US" dirty="0"/>
              <a:t>SCREENSHOTS (cont.)</a:t>
            </a:r>
            <a:endParaRPr lang="en-IN" dirty="0"/>
          </a:p>
        </p:txBody>
      </p:sp>
      <p:pic>
        <p:nvPicPr>
          <p:cNvPr id="12" name="Picture 11" descr="Graphical user interface, application&#10;&#10;Description automatically generated">
            <a:extLst>
              <a:ext uri="{FF2B5EF4-FFF2-40B4-BE49-F238E27FC236}">
                <a16:creationId xmlns:a16="http://schemas.microsoft.com/office/drawing/2014/main" id="{6C78792B-08CC-46E8-8A13-383E87CF2E40}"/>
              </a:ext>
            </a:extLst>
          </p:cNvPr>
          <p:cNvPicPr>
            <a:picLocks noChangeAspect="1"/>
          </p:cNvPicPr>
          <p:nvPr/>
        </p:nvPicPr>
        <p:blipFill>
          <a:blip r:embed="rId3"/>
          <a:stretch>
            <a:fillRect/>
          </a:stretch>
        </p:blipFill>
        <p:spPr>
          <a:xfrm>
            <a:off x="0" y="980142"/>
            <a:ext cx="12192000" cy="4217692"/>
          </a:xfrm>
          <a:prstGeom prst="rect">
            <a:avLst/>
          </a:prstGeom>
        </p:spPr>
      </p:pic>
    </p:spTree>
    <p:extLst>
      <p:ext uri="{BB962C8B-B14F-4D97-AF65-F5344CB8AC3E}">
        <p14:creationId xmlns:p14="http://schemas.microsoft.com/office/powerpoint/2010/main" val="3000297206"/>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2339927" y="272256"/>
            <a:ext cx="682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eaLnBrk="1" hangingPunct="1"/>
            <a:endParaRPr lang="en-US" altLang="en-US" sz="1800"/>
          </a:p>
        </p:txBody>
      </p:sp>
      <p:sp>
        <p:nvSpPr>
          <p:cNvPr id="2" name="Rectangle 1">
            <a:extLst>
              <a:ext uri="{FF2B5EF4-FFF2-40B4-BE49-F238E27FC236}">
                <a16:creationId xmlns:a16="http://schemas.microsoft.com/office/drawing/2014/main" id="{618D0E23-B10A-4A31-8443-B2EB880A331E}"/>
              </a:ext>
            </a:extLst>
          </p:cNvPr>
          <p:cNvSpPr/>
          <p:nvPr/>
        </p:nvSpPr>
        <p:spPr>
          <a:xfrm>
            <a:off x="2180492" y="1616453"/>
            <a:ext cx="7831015" cy="121572"/>
          </a:xfrm>
          <a:prstGeom prst="rect">
            <a:avLst/>
          </a:prstGeom>
        </p:spPr>
        <p:txBody>
          <a:bodyPr wrap="square">
            <a:spAutoFit/>
          </a:bodyPr>
          <a:lstStyle/>
          <a:p>
            <a:pPr>
              <a:lnSpc>
                <a:spcPct val="90000"/>
              </a:lnSpc>
              <a:spcBef>
                <a:spcPts val="750"/>
              </a:spcBef>
              <a:buSzPct val="100000"/>
              <a:defRPr/>
            </a:pPr>
            <a:endParaRPr lang="en-IN" altLang="en-US" sz="100" b="1" dirty="0">
              <a:solidFill>
                <a:srgbClr val="C00000"/>
              </a:solidFill>
              <a:latin typeface="Museo 300" panose="02000000000000000000"/>
              <a:cs typeface="Times New Roman" panose="02020603050405020304" pitchFamily="18" charset="0"/>
            </a:endParaRPr>
          </a:p>
          <a:p>
            <a:pPr>
              <a:buClr>
                <a:srgbClr val="000000"/>
              </a:buClr>
              <a:buSzPct val="100000"/>
              <a:defRPr/>
            </a:pPr>
            <a:endParaRPr lang="en-IN" sz="100" dirty="0">
              <a:latin typeface="Museo 300" panose="02000000000000000000"/>
            </a:endParaRPr>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5E52F53-9ACF-4BAE-9A49-13A05120F24E}"/>
              </a:ext>
            </a:extLst>
          </p:cNvPr>
          <p:cNvSpPr txBox="1"/>
          <p:nvPr/>
        </p:nvSpPr>
        <p:spPr>
          <a:xfrm>
            <a:off x="628498" y="5891099"/>
            <a:ext cx="10935004" cy="461665"/>
          </a:xfrm>
          <a:prstGeom prst="rect">
            <a:avLst/>
          </a:prstGeom>
          <a:noFill/>
        </p:spPr>
        <p:txBody>
          <a:bodyPr wrap="square" lIns="91440" tIns="45720" rIns="91440" bIns="45720" anchor="ctr">
            <a:spAutoFit/>
          </a:bodyPr>
          <a:lstStyle/>
          <a:p>
            <a:pPr algn="ctr"/>
            <a:r>
              <a:rPr lang="en-US" sz="2400" i="1" dirty="0"/>
              <a:t>Figure 6:</a:t>
            </a:r>
            <a:r>
              <a:rPr lang="en-US" sz="2400" dirty="0"/>
              <a:t> Manage all tables </a:t>
            </a:r>
            <a:endParaRPr lang="en-IN" sz="2400" dirty="0"/>
          </a:p>
        </p:txBody>
      </p:sp>
      <p:sp>
        <p:nvSpPr>
          <p:cNvPr id="9" name="TextBox 8">
            <a:extLst>
              <a:ext uri="{FF2B5EF4-FFF2-40B4-BE49-F238E27FC236}">
                <a16:creationId xmlns:a16="http://schemas.microsoft.com/office/drawing/2014/main" id="{39F184A9-A23C-4BB4-B960-2DCF075BDB0B}"/>
              </a:ext>
            </a:extLst>
          </p:cNvPr>
          <p:cNvSpPr txBox="1"/>
          <p:nvPr/>
        </p:nvSpPr>
        <p:spPr>
          <a:xfrm>
            <a:off x="2592860" y="234477"/>
            <a:ext cx="7006280" cy="707886"/>
          </a:xfrm>
          <a:prstGeom prst="rect">
            <a:avLst/>
          </a:prstGeom>
          <a:noFill/>
        </p:spPr>
        <p:txBody>
          <a:bodyPr wrap="square">
            <a:spAutoFit/>
          </a:bodyPr>
          <a:lstStyle>
            <a:defPPr lvl="0">
              <a:defRPr lang="en-US"/>
            </a:defPPr>
            <a:lvl1pPr>
              <a:defRPr sz="4000" b="1">
                <a:solidFill>
                  <a:srgbClr val="C00000"/>
                </a:solidFill>
                <a:latin typeface="Times New Roman" panose="02020603050405020304" pitchFamily="18" charset="0"/>
                <a:ea typeface="+mj-ea"/>
                <a:cs typeface="Times New Roman" panose="02020603050405020304" pitchFamily="18" charset="0"/>
              </a:defRPr>
            </a:lvl1pPr>
          </a:lstStyle>
          <a:p>
            <a:pPr algn="ctr"/>
            <a:r>
              <a:rPr lang="en-US" dirty="0"/>
              <a:t>SCREENSHOTS (cont.)</a:t>
            </a:r>
            <a:endParaRPr lang="en-IN" dirty="0"/>
          </a:p>
        </p:txBody>
      </p:sp>
      <p:pic>
        <p:nvPicPr>
          <p:cNvPr id="11" name="Picture 10" descr="Graphical user interface&#10;&#10;Description automatically generated">
            <a:extLst>
              <a:ext uri="{FF2B5EF4-FFF2-40B4-BE49-F238E27FC236}">
                <a16:creationId xmlns:a16="http://schemas.microsoft.com/office/drawing/2014/main" id="{EF40362D-2809-4975-B7B7-F23A77EDA5FA}"/>
              </a:ext>
            </a:extLst>
          </p:cNvPr>
          <p:cNvPicPr>
            <a:picLocks noChangeAspect="1"/>
          </p:cNvPicPr>
          <p:nvPr/>
        </p:nvPicPr>
        <p:blipFill>
          <a:blip r:embed="rId3"/>
          <a:stretch>
            <a:fillRect/>
          </a:stretch>
        </p:blipFill>
        <p:spPr>
          <a:xfrm>
            <a:off x="0" y="1005941"/>
            <a:ext cx="5655076" cy="4595396"/>
          </a:xfrm>
          <a:prstGeom prst="rect">
            <a:avLst/>
          </a:prstGeom>
        </p:spPr>
      </p:pic>
      <p:pic>
        <p:nvPicPr>
          <p:cNvPr id="13" name="Picture 12" descr="Graphical user interface, website&#10;&#10;Description automatically generated">
            <a:extLst>
              <a:ext uri="{FF2B5EF4-FFF2-40B4-BE49-F238E27FC236}">
                <a16:creationId xmlns:a16="http://schemas.microsoft.com/office/drawing/2014/main" id="{87023C8B-653C-41B8-9747-353B4554C2C3}"/>
              </a:ext>
            </a:extLst>
          </p:cNvPr>
          <p:cNvPicPr>
            <a:picLocks noChangeAspect="1"/>
          </p:cNvPicPr>
          <p:nvPr/>
        </p:nvPicPr>
        <p:blipFill>
          <a:blip r:embed="rId4"/>
          <a:stretch>
            <a:fillRect/>
          </a:stretch>
        </p:blipFill>
        <p:spPr>
          <a:xfrm>
            <a:off x="5687531" y="1005942"/>
            <a:ext cx="6504468" cy="4885158"/>
          </a:xfrm>
          <a:prstGeom prst="rect">
            <a:avLst/>
          </a:prstGeom>
        </p:spPr>
      </p:pic>
    </p:spTree>
    <p:extLst>
      <p:ext uri="{BB962C8B-B14F-4D97-AF65-F5344CB8AC3E}">
        <p14:creationId xmlns:p14="http://schemas.microsoft.com/office/powerpoint/2010/main" val="3404135864"/>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8D0E23-B10A-4A31-8443-B2EB880A331E}"/>
              </a:ext>
            </a:extLst>
          </p:cNvPr>
          <p:cNvSpPr/>
          <p:nvPr/>
        </p:nvSpPr>
        <p:spPr>
          <a:xfrm>
            <a:off x="2180492" y="1616453"/>
            <a:ext cx="7831015" cy="121572"/>
          </a:xfrm>
          <a:prstGeom prst="rect">
            <a:avLst/>
          </a:prstGeom>
        </p:spPr>
        <p:txBody>
          <a:bodyPr wrap="square">
            <a:spAutoFit/>
          </a:bodyPr>
          <a:lstStyle/>
          <a:p>
            <a:pPr>
              <a:lnSpc>
                <a:spcPct val="90000"/>
              </a:lnSpc>
              <a:spcBef>
                <a:spcPts val="750"/>
              </a:spcBef>
              <a:buSzPct val="100000"/>
              <a:defRPr/>
            </a:pPr>
            <a:endParaRPr lang="en-IN" altLang="en-US" sz="100" b="1" dirty="0">
              <a:solidFill>
                <a:srgbClr val="C00000"/>
              </a:solidFill>
              <a:latin typeface="Museo 300" panose="02000000000000000000"/>
              <a:cs typeface="Times New Roman" panose="02020603050405020304" pitchFamily="18" charset="0"/>
            </a:endParaRPr>
          </a:p>
          <a:p>
            <a:pPr>
              <a:buClr>
                <a:srgbClr val="000000"/>
              </a:buClr>
              <a:buSzPct val="100000"/>
              <a:defRPr/>
            </a:pPr>
            <a:endParaRPr lang="en-IN" sz="100" dirty="0">
              <a:latin typeface="Museo 300" panose="02000000000000000000"/>
            </a:endParaRPr>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76775340-5D50-4124-8F3D-655BA333BDD5}"/>
              </a:ext>
            </a:extLst>
          </p:cNvPr>
          <p:cNvSpPr txBox="1">
            <a:spLocks/>
          </p:cNvSpPr>
          <p:nvPr/>
        </p:nvSpPr>
        <p:spPr>
          <a:xfrm>
            <a:off x="609600" y="1616454"/>
            <a:ext cx="10939975" cy="38686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altLang="en-US" sz="2400" b="1"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endParaRPr lang="en-US" altLang="en-US" sz="2400" b="1" dirty="0">
              <a:latin typeface="Times New Roman" panose="02020603050405020304" pitchFamily="18" charset="0"/>
              <a:cs typeface="Times New Roman" panose="02020603050405020304" pitchFamily="18" charset="0"/>
            </a:endParaRPr>
          </a:p>
          <a:p>
            <a:pPr algn="just">
              <a:lnSpc>
                <a:spcPct val="100000"/>
              </a:lnSpc>
              <a:spcBef>
                <a:spcPct val="0"/>
              </a:spcBef>
              <a:buFont typeface="Wingdings" panose="05000000000000000000" pitchFamily="2" charset="2"/>
              <a:buChar char="Ø"/>
              <a:defRPr/>
            </a:pPr>
            <a:endParaRPr lang="en-US" sz="2400" dirty="0">
              <a:latin typeface="Verdana" panose="020B0604030504040204" pitchFamily="34" charset="0"/>
              <a:ea typeface="Verdana" panose="020B0604030504040204" pitchFamily="34" charset="0"/>
              <a:cs typeface="Verdana" panose="020B0604030504040204" pitchFamily="34" charset="0"/>
            </a:endParaRPr>
          </a:p>
          <a:p>
            <a:pPr marL="0" indent="0">
              <a:buFont typeface="Arial" panose="020B0604020202020204" pitchFamily="34" charset="0"/>
              <a:buNone/>
            </a:pPr>
            <a:r>
              <a:rPr lang="en-US" altLang="en-US" sz="2400" dirty="0">
                <a:solidFill>
                  <a:srgbClr val="002060"/>
                </a:solidFill>
                <a:latin typeface="Times New Roman" panose="02020603050405020304" pitchFamily="18" charset="0"/>
                <a:cs typeface="Times New Roman" panose="02020603050405020304" pitchFamily="18" charset="0"/>
              </a:rPr>
              <a:t> </a:t>
            </a:r>
            <a:endParaRPr lang="en-US" altLang="en-US" dirty="0">
              <a:solidFill>
                <a:srgbClr val="002060"/>
              </a:solidFill>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BD95EA3F-1BAC-415A-9332-3A4D03610266}"/>
              </a:ext>
            </a:extLst>
          </p:cNvPr>
          <p:cNvSpPr txBox="1">
            <a:spLocks/>
          </p:cNvSpPr>
          <p:nvPr/>
        </p:nvSpPr>
        <p:spPr>
          <a:xfrm>
            <a:off x="3380935" y="2824402"/>
            <a:ext cx="5430131" cy="88759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altLang="en-US" sz="4800" b="1" dirty="0">
              <a:solidFill>
                <a:srgbClr val="C00000"/>
              </a:solidFill>
              <a:latin typeface="Times New Roman" panose="02020603050405020304" pitchFamily="18" charset="0"/>
              <a:cs typeface="Times New Roman" panose="02020603050405020304" pitchFamily="18" charset="0"/>
            </a:endParaRPr>
          </a:p>
        </p:txBody>
      </p:sp>
      <p:pic>
        <p:nvPicPr>
          <p:cNvPr id="6" name="Picture 5" descr="Graphical user interface, application&#10;&#10;Description automatically generated">
            <a:extLst>
              <a:ext uri="{FF2B5EF4-FFF2-40B4-BE49-F238E27FC236}">
                <a16:creationId xmlns:a16="http://schemas.microsoft.com/office/drawing/2014/main" id="{E9A4FDE1-C405-4871-89EF-1973F9816596}"/>
              </a:ext>
            </a:extLst>
          </p:cNvPr>
          <p:cNvPicPr>
            <a:picLocks noChangeAspect="1"/>
          </p:cNvPicPr>
          <p:nvPr/>
        </p:nvPicPr>
        <p:blipFill>
          <a:blip r:embed="rId3"/>
          <a:stretch>
            <a:fillRect/>
          </a:stretch>
        </p:blipFill>
        <p:spPr>
          <a:xfrm>
            <a:off x="0" y="1189608"/>
            <a:ext cx="12192000" cy="4525847"/>
          </a:xfrm>
          <a:prstGeom prst="rect">
            <a:avLst/>
          </a:prstGeom>
        </p:spPr>
      </p:pic>
      <p:sp>
        <p:nvSpPr>
          <p:cNvPr id="13" name="TextBox 12">
            <a:extLst>
              <a:ext uri="{FF2B5EF4-FFF2-40B4-BE49-F238E27FC236}">
                <a16:creationId xmlns:a16="http://schemas.microsoft.com/office/drawing/2014/main" id="{AA0CD597-AA20-498E-A014-D80B0042123E}"/>
              </a:ext>
            </a:extLst>
          </p:cNvPr>
          <p:cNvSpPr txBox="1"/>
          <p:nvPr/>
        </p:nvSpPr>
        <p:spPr>
          <a:xfrm>
            <a:off x="2703230" y="519267"/>
            <a:ext cx="6107836" cy="707886"/>
          </a:xfrm>
          <a:prstGeom prst="rect">
            <a:avLst/>
          </a:prstGeom>
          <a:noFill/>
        </p:spPr>
        <p:txBody>
          <a:bodyPr wrap="square">
            <a:spAutoFit/>
          </a:bodyPr>
          <a:lstStyle/>
          <a:p>
            <a:pPr algn="ctr"/>
            <a:r>
              <a:rPr lang="en-US" sz="4000" dirty="0">
                <a:solidFill>
                  <a:srgbClr val="FF0000"/>
                </a:solidFill>
              </a:rPr>
              <a:t>SCREENSHOTS</a:t>
            </a:r>
            <a:r>
              <a:rPr lang="en-US" dirty="0"/>
              <a:t> (cont.)</a:t>
            </a:r>
            <a:endParaRPr lang="en-IN" dirty="0"/>
          </a:p>
        </p:txBody>
      </p:sp>
    </p:spTree>
    <p:extLst>
      <p:ext uri="{BB962C8B-B14F-4D97-AF65-F5344CB8AC3E}">
        <p14:creationId xmlns:p14="http://schemas.microsoft.com/office/powerpoint/2010/main" val="903566129"/>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1C31729-D210-4204-97BF-AA5273E4B28E}"/>
              </a:ext>
            </a:extLst>
          </p:cNvPr>
          <p:cNvSpPr txBox="1"/>
          <p:nvPr/>
        </p:nvSpPr>
        <p:spPr>
          <a:xfrm>
            <a:off x="3053919" y="3033477"/>
            <a:ext cx="6107836"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4800" b="1" i="0"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Thank You!</a:t>
            </a:r>
          </a:p>
        </p:txBody>
      </p:sp>
    </p:spTree>
    <p:extLst>
      <p:ext uri="{BB962C8B-B14F-4D97-AF65-F5344CB8AC3E}">
        <p14:creationId xmlns:p14="http://schemas.microsoft.com/office/powerpoint/2010/main" val="210615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2339927" y="272256"/>
            <a:ext cx="682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eaLnBrk="1" hangingPunct="1"/>
            <a:endParaRPr lang="en-US" altLang="en-US" sz="1800"/>
          </a:p>
        </p:txBody>
      </p:sp>
      <p:sp>
        <p:nvSpPr>
          <p:cNvPr id="2" name="Rectangle 1">
            <a:extLst>
              <a:ext uri="{FF2B5EF4-FFF2-40B4-BE49-F238E27FC236}">
                <a16:creationId xmlns:a16="http://schemas.microsoft.com/office/drawing/2014/main" id="{618D0E23-B10A-4A31-8443-B2EB880A331E}"/>
              </a:ext>
            </a:extLst>
          </p:cNvPr>
          <p:cNvSpPr/>
          <p:nvPr/>
        </p:nvSpPr>
        <p:spPr>
          <a:xfrm>
            <a:off x="2180492" y="1616453"/>
            <a:ext cx="7831015" cy="121572"/>
          </a:xfrm>
          <a:prstGeom prst="rect">
            <a:avLst/>
          </a:prstGeom>
        </p:spPr>
        <p:txBody>
          <a:bodyPr wrap="square">
            <a:spAutoFit/>
          </a:bodyPr>
          <a:lstStyle/>
          <a:p>
            <a:pPr>
              <a:lnSpc>
                <a:spcPct val="90000"/>
              </a:lnSpc>
              <a:spcBef>
                <a:spcPts val="750"/>
              </a:spcBef>
              <a:buSzPct val="100000"/>
              <a:defRPr/>
            </a:pPr>
            <a:endParaRPr lang="en-IN" altLang="en-US" sz="100" b="1" dirty="0">
              <a:solidFill>
                <a:srgbClr val="C00000"/>
              </a:solidFill>
              <a:latin typeface="Museo 300" panose="02000000000000000000"/>
              <a:cs typeface="Times New Roman" panose="02020603050405020304" pitchFamily="18" charset="0"/>
            </a:endParaRPr>
          </a:p>
          <a:p>
            <a:pPr>
              <a:buClr>
                <a:srgbClr val="000000"/>
              </a:buClr>
              <a:buSzPct val="100000"/>
              <a:defRPr/>
            </a:pPr>
            <a:endParaRPr lang="en-IN" sz="100" dirty="0">
              <a:latin typeface="Museo 300" panose="02000000000000000000"/>
            </a:endParaRPr>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5E52F53-9ACF-4BAE-9A49-13A05120F24E}"/>
              </a:ext>
            </a:extLst>
          </p:cNvPr>
          <p:cNvSpPr txBox="1"/>
          <p:nvPr/>
        </p:nvSpPr>
        <p:spPr>
          <a:xfrm>
            <a:off x="482138" y="1318676"/>
            <a:ext cx="11226018" cy="3046988"/>
          </a:xfrm>
          <a:prstGeom prst="rect">
            <a:avLst/>
          </a:prstGeom>
          <a:noFill/>
        </p:spPr>
        <p:txBody>
          <a:bodyPr wrap="square" lIns="91440" tIns="45720" rIns="91440" bIns="45720" anchor="t">
            <a:spAutoFit/>
          </a:bodyPr>
          <a:lstStyle/>
          <a:p>
            <a:pPr algn="just"/>
            <a:r>
              <a:rPr lang="en-US" sz="2400" dirty="0"/>
              <a:t>Student Management System is software which is helpful for students as well as the school authorities. In the current system all the activities are done manually. Its time saving and scalable. Our Student Management System deals with the various activities related to the students In the software we can register as a user and user has two types student and administrator. Administrator has the power to add new user and can edit the student details entered. A admin can add students record ,attendance status with department wise. All students can search his/her basics details and attendance status with there respective roll numbers</a:t>
            </a:r>
            <a:endParaRPr lang="en-US" sz="2400" dirty="0">
              <a:ea typeface="+mn-lt"/>
              <a:cs typeface="+mn-lt"/>
            </a:endParaRPr>
          </a:p>
        </p:txBody>
      </p:sp>
      <p:sp>
        <p:nvSpPr>
          <p:cNvPr id="9" name="TextBox 8">
            <a:extLst>
              <a:ext uri="{FF2B5EF4-FFF2-40B4-BE49-F238E27FC236}">
                <a16:creationId xmlns:a16="http://schemas.microsoft.com/office/drawing/2014/main" id="{39F184A9-A23C-4BB4-B960-2DCF075BDB0B}"/>
              </a:ext>
            </a:extLst>
          </p:cNvPr>
          <p:cNvSpPr txBox="1"/>
          <p:nvPr/>
        </p:nvSpPr>
        <p:spPr>
          <a:xfrm>
            <a:off x="4556902" y="414586"/>
            <a:ext cx="3078197" cy="707886"/>
          </a:xfrm>
          <a:prstGeom prst="rect">
            <a:avLst/>
          </a:prstGeom>
          <a:noFill/>
        </p:spPr>
        <p:txBody>
          <a:bodyPr wrap="square">
            <a:spAutoFit/>
          </a:bodyPr>
          <a:lstStyle>
            <a:defPPr lvl="0">
              <a:defRPr lang="en-US"/>
            </a:defPPr>
            <a:lvl1pPr>
              <a:defRPr sz="4000" b="1">
                <a:solidFill>
                  <a:srgbClr val="C00000"/>
                </a:solidFill>
                <a:latin typeface="Times New Roman" panose="02020603050405020304" pitchFamily="18" charset="0"/>
                <a:ea typeface="+mj-ea"/>
                <a:cs typeface="Times New Roman" panose="02020603050405020304" pitchFamily="18" charset="0"/>
              </a:defRPr>
            </a:lvl1pPr>
          </a:lstStyle>
          <a:p>
            <a:r>
              <a:rPr lang="en-US" dirty="0"/>
              <a:t>ABSTRACT</a:t>
            </a:r>
            <a:endParaRPr lang="en-IN" dirty="0"/>
          </a:p>
        </p:txBody>
      </p:sp>
    </p:spTree>
    <p:extLst>
      <p:ext uri="{BB962C8B-B14F-4D97-AF65-F5344CB8AC3E}">
        <p14:creationId xmlns:p14="http://schemas.microsoft.com/office/powerpoint/2010/main" val="3604588192"/>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2339927" y="272256"/>
            <a:ext cx="682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eaLnBrk="1" hangingPunct="1"/>
            <a:endParaRPr lang="en-US" altLang="en-US" sz="1800"/>
          </a:p>
        </p:txBody>
      </p:sp>
      <p:sp>
        <p:nvSpPr>
          <p:cNvPr id="2" name="Rectangle 1">
            <a:extLst>
              <a:ext uri="{FF2B5EF4-FFF2-40B4-BE49-F238E27FC236}">
                <a16:creationId xmlns:a16="http://schemas.microsoft.com/office/drawing/2014/main" id="{618D0E23-B10A-4A31-8443-B2EB880A331E}"/>
              </a:ext>
            </a:extLst>
          </p:cNvPr>
          <p:cNvSpPr/>
          <p:nvPr/>
        </p:nvSpPr>
        <p:spPr>
          <a:xfrm>
            <a:off x="2180492" y="1616453"/>
            <a:ext cx="7831015" cy="121572"/>
          </a:xfrm>
          <a:prstGeom prst="rect">
            <a:avLst/>
          </a:prstGeom>
        </p:spPr>
        <p:txBody>
          <a:bodyPr wrap="square">
            <a:spAutoFit/>
          </a:bodyPr>
          <a:lstStyle/>
          <a:p>
            <a:pPr>
              <a:lnSpc>
                <a:spcPct val="90000"/>
              </a:lnSpc>
              <a:spcBef>
                <a:spcPts val="750"/>
              </a:spcBef>
              <a:buSzPct val="100000"/>
              <a:defRPr/>
            </a:pPr>
            <a:endParaRPr lang="en-IN" altLang="en-US" sz="100" b="1" dirty="0">
              <a:solidFill>
                <a:srgbClr val="C00000"/>
              </a:solidFill>
              <a:latin typeface="Museo 300" panose="02000000000000000000"/>
              <a:cs typeface="Times New Roman" panose="02020603050405020304" pitchFamily="18" charset="0"/>
            </a:endParaRPr>
          </a:p>
          <a:p>
            <a:pPr>
              <a:buClr>
                <a:srgbClr val="000000"/>
              </a:buClr>
              <a:buSzPct val="100000"/>
              <a:defRPr/>
            </a:pPr>
            <a:endParaRPr lang="en-IN" sz="100" dirty="0">
              <a:latin typeface="Museo 300" panose="02000000000000000000"/>
            </a:endParaRPr>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5E52F53-9ACF-4BAE-9A49-13A05120F24E}"/>
              </a:ext>
            </a:extLst>
          </p:cNvPr>
          <p:cNvSpPr txBox="1"/>
          <p:nvPr/>
        </p:nvSpPr>
        <p:spPr>
          <a:xfrm>
            <a:off x="-3275814" y="1028154"/>
            <a:ext cx="11226018" cy="461665"/>
          </a:xfrm>
          <a:prstGeom prst="rect">
            <a:avLst/>
          </a:prstGeom>
          <a:noFill/>
        </p:spPr>
        <p:txBody>
          <a:bodyPr wrap="square" lIns="91440" tIns="45720" rIns="91440" bIns="45720" anchor="t">
            <a:spAutoFit/>
          </a:bodyPr>
          <a:lstStyle/>
          <a:p>
            <a:pPr algn="ctr"/>
            <a:endParaRPr lang="en-US" sz="2400" dirty="0">
              <a:cs typeface="Calibri"/>
            </a:endParaRPr>
          </a:p>
        </p:txBody>
      </p:sp>
      <p:sp>
        <p:nvSpPr>
          <p:cNvPr id="9" name="TextBox 8">
            <a:extLst>
              <a:ext uri="{FF2B5EF4-FFF2-40B4-BE49-F238E27FC236}">
                <a16:creationId xmlns:a16="http://schemas.microsoft.com/office/drawing/2014/main" id="{39F184A9-A23C-4BB4-B960-2DCF075BDB0B}"/>
              </a:ext>
            </a:extLst>
          </p:cNvPr>
          <p:cNvSpPr txBox="1"/>
          <p:nvPr/>
        </p:nvSpPr>
        <p:spPr>
          <a:xfrm>
            <a:off x="171497" y="95932"/>
            <a:ext cx="12813579" cy="707886"/>
          </a:xfrm>
          <a:prstGeom prst="rect">
            <a:avLst/>
          </a:prstGeom>
          <a:noFill/>
        </p:spPr>
        <p:txBody>
          <a:bodyPr wrap="square" lIns="91440" tIns="45720" rIns="91440" bIns="45720" anchor="t">
            <a:spAutoFit/>
          </a:bodyPr>
          <a:lstStyle>
            <a:defPPr lvl="0">
              <a:defRPr lang="en-US"/>
            </a:defPPr>
            <a:lvl1pPr>
              <a:defRPr sz="4000" b="1">
                <a:solidFill>
                  <a:srgbClr val="C00000"/>
                </a:solidFill>
                <a:latin typeface="Times New Roman" panose="02020603050405020304" pitchFamily="18" charset="0"/>
                <a:ea typeface="+mj-ea"/>
                <a:cs typeface="Times New Roman" panose="02020603050405020304" pitchFamily="18" charset="0"/>
              </a:defRPr>
            </a:lvl1pPr>
          </a:lstStyle>
          <a:p>
            <a:pPr algn="ctr"/>
            <a:r>
              <a:rPr lang="en-US" dirty="0">
                <a:latin typeface="Times New Roman"/>
                <a:cs typeface="Times New Roman"/>
              </a:rPr>
              <a:t>E-R diagram for </a:t>
            </a:r>
            <a:r>
              <a:rPr lang="en-IN" dirty="0">
                <a:latin typeface="Times New Roman"/>
                <a:cs typeface="Times New Roman"/>
              </a:rPr>
              <a:t>Student Management System</a:t>
            </a:r>
            <a:endParaRPr lang="en-IN" dirty="0"/>
          </a:p>
        </p:txBody>
      </p:sp>
      <p:pic>
        <p:nvPicPr>
          <p:cNvPr id="11" name="Picture 10">
            <a:extLst>
              <a:ext uri="{FF2B5EF4-FFF2-40B4-BE49-F238E27FC236}">
                <a16:creationId xmlns:a16="http://schemas.microsoft.com/office/drawing/2014/main" id="{D4C5A1CC-A841-49A5-BAB0-4D6D8BFFAFCF}"/>
              </a:ext>
            </a:extLst>
          </p:cNvPr>
          <p:cNvPicPr/>
          <p:nvPr/>
        </p:nvPicPr>
        <p:blipFill>
          <a:blip r:embed="rId3"/>
          <a:stretch>
            <a:fillRect/>
          </a:stretch>
        </p:blipFill>
        <p:spPr>
          <a:xfrm>
            <a:off x="701964" y="1095372"/>
            <a:ext cx="10129434" cy="4296400"/>
          </a:xfrm>
          <a:prstGeom prst="rect">
            <a:avLst/>
          </a:prstGeom>
        </p:spPr>
      </p:pic>
      <p:sp>
        <p:nvSpPr>
          <p:cNvPr id="6" name="Flowchart: Decision 5">
            <a:extLst>
              <a:ext uri="{FF2B5EF4-FFF2-40B4-BE49-F238E27FC236}">
                <a16:creationId xmlns:a16="http://schemas.microsoft.com/office/drawing/2014/main" id="{DE68A539-9B10-4FC2-A24D-3E0F9A2BF589}"/>
              </a:ext>
            </a:extLst>
          </p:cNvPr>
          <p:cNvSpPr/>
          <p:nvPr/>
        </p:nvSpPr>
        <p:spPr>
          <a:xfrm>
            <a:off x="6942266" y="1095372"/>
            <a:ext cx="1080655" cy="491373"/>
          </a:xfrm>
          <a:prstGeom prst="flowChartDecis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add</a:t>
            </a:r>
            <a:endParaRPr lang="en-IN" dirty="0">
              <a:solidFill>
                <a:schemeClr val="tx1"/>
              </a:solidFill>
            </a:endParaRPr>
          </a:p>
        </p:txBody>
      </p:sp>
      <p:cxnSp>
        <p:nvCxnSpPr>
          <p:cNvPr id="17" name="Straight Connector 16">
            <a:extLst>
              <a:ext uri="{FF2B5EF4-FFF2-40B4-BE49-F238E27FC236}">
                <a16:creationId xmlns:a16="http://schemas.microsoft.com/office/drawing/2014/main" id="{2E02F684-9B8F-4AB0-8325-C1AE91FF995E}"/>
              </a:ext>
            </a:extLst>
          </p:cNvPr>
          <p:cNvCxnSpPr/>
          <p:nvPr/>
        </p:nvCxnSpPr>
        <p:spPr>
          <a:xfrm flipV="1">
            <a:off x="6788727" y="1489819"/>
            <a:ext cx="452582" cy="902399"/>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96B04886-8F83-450B-A26C-164EBE148D80}"/>
              </a:ext>
            </a:extLst>
          </p:cNvPr>
          <p:cNvCxnSpPr>
            <a:stCxn id="6" idx="3"/>
          </p:cNvCxnSpPr>
          <p:nvPr/>
        </p:nvCxnSpPr>
        <p:spPr>
          <a:xfrm>
            <a:off x="8022921" y="1341059"/>
            <a:ext cx="262097" cy="46926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16798507"/>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2339927" y="272256"/>
            <a:ext cx="682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eaLnBrk="1" hangingPunct="1"/>
            <a:endParaRPr lang="en-US" altLang="en-US" sz="1800"/>
          </a:p>
        </p:txBody>
      </p:sp>
      <p:sp>
        <p:nvSpPr>
          <p:cNvPr id="2" name="Rectangle 1">
            <a:extLst>
              <a:ext uri="{FF2B5EF4-FFF2-40B4-BE49-F238E27FC236}">
                <a16:creationId xmlns:a16="http://schemas.microsoft.com/office/drawing/2014/main" id="{618D0E23-B10A-4A31-8443-B2EB880A331E}"/>
              </a:ext>
            </a:extLst>
          </p:cNvPr>
          <p:cNvSpPr/>
          <p:nvPr/>
        </p:nvSpPr>
        <p:spPr>
          <a:xfrm>
            <a:off x="2235910" y="1685726"/>
            <a:ext cx="7831015" cy="121572"/>
          </a:xfrm>
          <a:prstGeom prst="rect">
            <a:avLst/>
          </a:prstGeom>
        </p:spPr>
        <p:txBody>
          <a:bodyPr wrap="square">
            <a:spAutoFit/>
          </a:bodyPr>
          <a:lstStyle/>
          <a:p>
            <a:pPr>
              <a:lnSpc>
                <a:spcPct val="90000"/>
              </a:lnSpc>
              <a:spcBef>
                <a:spcPts val="750"/>
              </a:spcBef>
              <a:buSzPct val="100000"/>
              <a:defRPr/>
            </a:pPr>
            <a:endParaRPr lang="en-IN" altLang="en-US" sz="100" b="1" dirty="0">
              <a:solidFill>
                <a:srgbClr val="C00000"/>
              </a:solidFill>
              <a:latin typeface="Museo 300" panose="02000000000000000000"/>
              <a:cs typeface="Times New Roman" panose="02020603050405020304" pitchFamily="18" charset="0"/>
            </a:endParaRPr>
          </a:p>
          <a:p>
            <a:pPr>
              <a:buClr>
                <a:srgbClr val="000000"/>
              </a:buClr>
              <a:buSzPct val="100000"/>
              <a:defRPr/>
            </a:pPr>
            <a:endParaRPr lang="en-IN" sz="100" dirty="0">
              <a:latin typeface="Museo 300" panose="02000000000000000000"/>
            </a:endParaRPr>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5E52F53-9ACF-4BAE-9A49-13A05120F24E}"/>
              </a:ext>
            </a:extLst>
          </p:cNvPr>
          <p:cNvSpPr txBox="1"/>
          <p:nvPr/>
        </p:nvSpPr>
        <p:spPr>
          <a:xfrm>
            <a:off x="700440" y="1538020"/>
            <a:ext cx="5109617" cy="2308324"/>
          </a:xfrm>
          <a:prstGeom prst="rect">
            <a:avLst/>
          </a:prstGeom>
          <a:noFill/>
        </p:spPr>
        <p:txBody>
          <a:bodyPr wrap="square" lIns="91440" tIns="45720" rIns="91440" bIns="45720" anchor="t">
            <a:spAutoFit/>
          </a:bodyPr>
          <a:lstStyle/>
          <a:p>
            <a:r>
              <a:rPr lang="en-US" sz="2400" dirty="0"/>
              <a:t>Front-end Technologies</a:t>
            </a:r>
          </a:p>
          <a:p>
            <a:pPr marL="342900" indent="-342900">
              <a:buFont typeface="Arial" pitchFamily="34" charset="0"/>
              <a:buChar char="•"/>
            </a:pPr>
            <a:r>
              <a:rPr lang="en-US" sz="2400" dirty="0"/>
              <a:t>HTML</a:t>
            </a:r>
            <a:endParaRPr lang="en-US" sz="2400" dirty="0">
              <a:cs typeface="Calibri"/>
            </a:endParaRPr>
          </a:p>
          <a:p>
            <a:pPr marL="342900" indent="-342900">
              <a:buFont typeface="Arial" pitchFamily="34" charset="0"/>
              <a:buChar char="•"/>
            </a:pPr>
            <a:r>
              <a:rPr lang="en-US" sz="2400" dirty="0"/>
              <a:t>CSS</a:t>
            </a:r>
            <a:endParaRPr lang="en-US" sz="2400" dirty="0">
              <a:cs typeface="Calibri"/>
            </a:endParaRPr>
          </a:p>
          <a:p>
            <a:pPr marL="342900" indent="-342900">
              <a:buFont typeface="Arial" pitchFamily="34" charset="0"/>
              <a:buChar char="•"/>
            </a:pPr>
            <a:r>
              <a:rPr lang="en-US" sz="2400" dirty="0">
                <a:cs typeface="Calibri"/>
              </a:rPr>
              <a:t>Bootstrap</a:t>
            </a:r>
          </a:p>
          <a:p>
            <a:pPr marL="342900" indent="-342900">
              <a:buFont typeface="Arial" pitchFamily="34" charset="0"/>
              <a:buChar char="•"/>
            </a:pPr>
            <a:r>
              <a:rPr lang="en-US" sz="2400" dirty="0" err="1">
                <a:cs typeface="Calibri"/>
              </a:rPr>
              <a:t>Javascript</a:t>
            </a:r>
            <a:endParaRPr lang="en-US" sz="2400" dirty="0"/>
          </a:p>
          <a:p>
            <a:pPr marL="342900" indent="-342900">
              <a:buFont typeface="Arial" pitchFamily="34" charset="0"/>
              <a:buChar char="•"/>
            </a:pPr>
            <a:endParaRPr lang="en-US" sz="2400" dirty="0">
              <a:cs typeface="Calibri"/>
            </a:endParaRPr>
          </a:p>
        </p:txBody>
      </p:sp>
      <p:sp>
        <p:nvSpPr>
          <p:cNvPr id="9" name="TextBox 8">
            <a:extLst>
              <a:ext uri="{FF2B5EF4-FFF2-40B4-BE49-F238E27FC236}">
                <a16:creationId xmlns:a16="http://schemas.microsoft.com/office/drawing/2014/main" id="{39F184A9-A23C-4BB4-B960-2DCF075BDB0B}"/>
              </a:ext>
            </a:extLst>
          </p:cNvPr>
          <p:cNvSpPr txBox="1"/>
          <p:nvPr/>
        </p:nvSpPr>
        <p:spPr>
          <a:xfrm>
            <a:off x="1116228" y="414586"/>
            <a:ext cx="9959545" cy="707886"/>
          </a:xfrm>
          <a:prstGeom prst="rect">
            <a:avLst/>
          </a:prstGeom>
          <a:noFill/>
        </p:spPr>
        <p:txBody>
          <a:bodyPr wrap="square">
            <a:spAutoFit/>
          </a:bodyPr>
          <a:lstStyle>
            <a:defPPr lvl="0">
              <a:defRPr lang="en-US"/>
            </a:defPPr>
            <a:lvl1pPr>
              <a:defRPr sz="4000" b="1">
                <a:solidFill>
                  <a:srgbClr val="C00000"/>
                </a:solidFill>
                <a:latin typeface="Times New Roman" panose="02020603050405020304" pitchFamily="18" charset="0"/>
                <a:ea typeface="+mj-ea"/>
                <a:cs typeface="Times New Roman" panose="02020603050405020304" pitchFamily="18" charset="0"/>
              </a:defRPr>
            </a:lvl1pPr>
          </a:lstStyle>
          <a:p>
            <a:pPr algn="ctr"/>
            <a:r>
              <a:rPr lang="en-US" dirty="0"/>
              <a:t>List of Technologies</a:t>
            </a:r>
            <a:endParaRPr lang="en-IN" dirty="0"/>
          </a:p>
        </p:txBody>
      </p:sp>
      <p:sp>
        <p:nvSpPr>
          <p:cNvPr id="11" name="TextBox 10">
            <a:extLst>
              <a:ext uri="{FF2B5EF4-FFF2-40B4-BE49-F238E27FC236}">
                <a16:creationId xmlns:a16="http://schemas.microsoft.com/office/drawing/2014/main" id="{C5E52F53-9ACF-4BAE-9A49-13A05120F24E}"/>
              </a:ext>
            </a:extLst>
          </p:cNvPr>
          <p:cNvSpPr txBox="1"/>
          <p:nvPr/>
        </p:nvSpPr>
        <p:spPr>
          <a:xfrm>
            <a:off x="6475275" y="1542136"/>
            <a:ext cx="5109617" cy="830997"/>
          </a:xfrm>
          <a:prstGeom prst="rect">
            <a:avLst/>
          </a:prstGeom>
          <a:noFill/>
        </p:spPr>
        <p:txBody>
          <a:bodyPr wrap="square" lIns="91440" tIns="45720" rIns="91440" bIns="45720" anchor="t">
            <a:spAutoFit/>
          </a:bodyPr>
          <a:lstStyle/>
          <a:p>
            <a:r>
              <a:rPr lang="en-US" sz="2400" dirty="0"/>
              <a:t>Back-end Technologies</a:t>
            </a:r>
            <a:endParaRPr lang="en-US" sz="2400" dirty="0">
              <a:cs typeface="Calibri"/>
            </a:endParaRPr>
          </a:p>
          <a:p>
            <a:pPr marL="342900" indent="-342900">
              <a:buFont typeface="Arial" pitchFamily="34" charset="0"/>
              <a:buChar char="•"/>
            </a:pPr>
            <a:r>
              <a:rPr lang="en-US" sz="2400" dirty="0">
                <a:cs typeface="Calibri"/>
              </a:rPr>
              <a:t>Python</a:t>
            </a:r>
          </a:p>
        </p:txBody>
      </p:sp>
      <p:sp>
        <p:nvSpPr>
          <p:cNvPr id="12" name="TextBox 11">
            <a:extLst>
              <a:ext uri="{FF2B5EF4-FFF2-40B4-BE49-F238E27FC236}">
                <a16:creationId xmlns:a16="http://schemas.microsoft.com/office/drawing/2014/main" id="{EDBDD6F7-1B06-46F1-A737-9C4890743984}"/>
              </a:ext>
            </a:extLst>
          </p:cNvPr>
          <p:cNvSpPr txBox="1"/>
          <p:nvPr/>
        </p:nvSpPr>
        <p:spPr>
          <a:xfrm>
            <a:off x="6477785" y="2729511"/>
            <a:ext cx="5109617" cy="830997"/>
          </a:xfrm>
          <a:prstGeom prst="rect">
            <a:avLst/>
          </a:prstGeom>
          <a:noFill/>
        </p:spPr>
        <p:txBody>
          <a:bodyPr wrap="square" lIns="91440" tIns="45720" rIns="91440" bIns="45720" anchor="t">
            <a:spAutoFit/>
          </a:bodyPr>
          <a:lstStyle/>
          <a:p>
            <a:r>
              <a:rPr lang="en-US" sz="2400" dirty="0">
                <a:cs typeface="Calibri"/>
              </a:rPr>
              <a:t>Database</a:t>
            </a:r>
          </a:p>
          <a:p>
            <a:pPr marL="342900" indent="-342900">
              <a:buFont typeface="Arial" pitchFamily="34" charset="0"/>
              <a:buChar char="•"/>
            </a:pPr>
            <a:r>
              <a:rPr lang="en-US" sz="2400" dirty="0">
                <a:cs typeface="Calibri"/>
              </a:rPr>
              <a:t>MYSQL</a:t>
            </a:r>
          </a:p>
        </p:txBody>
      </p:sp>
    </p:spTree>
    <p:extLst>
      <p:ext uri="{BB962C8B-B14F-4D97-AF65-F5344CB8AC3E}">
        <p14:creationId xmlns:p14="http://schemas.microsoft.com/office/powerpoint/2010/main" val="196961966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2339927" y="272256"/>
            <a:ext cx="682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eaLnBrk="1" hangingPunct="1"/>
            <a:endParaRPr lang="en-US" altLang="en-US" sz="1800"/>
          </a:p>
        </p:txBody>
      </p:sp>
      <p:sp>
        <p:nvSpPr>
          <p:cNvPr id="2" name="Rectangle 1">
            <a:extLst>
              <a:ext uri="{FF2B5EF4-FFF2-40B4-BE49-F238E27FC236}">
                <a16:creationId xmlns:a16="http://schemas.microsoft.com/office/drawing/2014/main" id="{618D0E23-B10A-4A31-8443-B2EB880A331E}"/>
              </a:ext>
            </a:extLst>
          </p:cNvPr>
          <p:cNvSpPr/>
          <p:nvPr/>
        </p:nvSpPr>
        <p:spPr>
          <a:xfrm>
            <a:off x="2180492" y="1644162"/>
            <a:ext cx="7831015" cy="121572"/>
          </a:xfrm>
          <a:prstGeom prst="rect">
            <a:avLst/>
          </a:prstGeom>
        </p:spPr>
        <p:txBody>
          <a:bodyPr wrap="square">
            <a:spAutoFit/>
          </a:bodyPr>
          <a:lstStyle/>
          <a:p>
            <a:pPr>
              <a:lnSpc>
                <a:spcPct val="90000"/>
              </a:lnSpc>
              <a:spcBef>
                <a:spcPts val="750"/>
              </a:spcBef>
              <a:buSzPct val="100000"/>
              <a:defRPr/>
            </a:pPr>
            <a:endParaRPr lang="en-IN" altLang="en-US" sz="100" b="1" dirty="0">
              <a:solidFill>
                <a:srgbClr val="C00000"/>
              </a:solidFill>
              <a:latin typeface="Museo 300" panose="02000000000000000000"/>
              <a:cs typeface="Times New Roman" panose="02020603050405020304" pitchFamily="18" charset="0"/>
            </a:endParaRPr>
          </a:p>
          <a:p>
            <a:pPr>
              <a:buClr>
                <a:srgbClr val="000000"/>
              </a:buClr>
              <a:buSzPct val="100000"/>
              <a:defRPr/>
            </a:pPr>
            <a:endParaRPr lang="en-IN" sz="100" dirty="0">
              <a:latin typeface="Museo 300" panose="02000000000000000000"/>
            </a:endParaRPr>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9F184A9-A23C-4BB4-B960-2DCF075BDB0B}"/>
              </a:ext>
            </a:extLst>
          </p:cNvPr>
          <p:cNvSpPr txBox="1"/>
          <p:nvPr/>
        </p:nvSpPr>
        <p:spPr>
          <a:xfrm>
            <a:off x="3873305" y="414586"/>
            <a:ext cx="4445391" cy="707886"/>
          </a:xfrm>
          <a:prstGeom prst="rect">
            <a:avLst/>
          </a:prstGeom>
          <a:noFill/>
        </p:spPr>
        <p:txBody>
          <a:bodyPr wrap="square">
            <a:spAutoFit/>
          </a:bodyPr>
          <a:lstStyle>
            <a:defPPr lvl="0">
              <a:defRPr lang="en-US"/>
            </a:defPPr>
            <a:lvl1pPr>
              <a:defRPr sz="4000" b="1">
                <a:solidFill>
                  <a:srgbClr val="C00000"/>
                </a:solidFill>
                <a:latin typeface="Times New Roman" panose="02020603050405020304" pitchFamily="18" charset="0"/>
                <a:ea typeface="+mj-ea"/>
                <a:cs typeface="Times New Roman" panose="02020603050405020304" pitchFamily="18" charset="0"/>
              </a:defRPr>
            </a:lvl1pPr>
          </a:lstStyle>
          <a:p>
            <a:pPr algn="ctr"/>
            <a:r>
              <a:rPr lang="en-US" dirty="0"/>
              <a:t>List of Tables</a:t>
            </a:r>
            <a:endParaRPr lang="en-IN" dirty="0"/>
          </a:p>
        </p:txBody>
      </p:sp>
      <p:pic>
        <p:nvPicPr>
          <p:cNvPr id="11" name="Picture 10">
            <a:extLst>
              <a:ext uri="{FF2B5EF4-FFF2-40B4-BE49-F238E27FC236}">
                <a16:creationId xmlns:a16="http://schemas.microsoft.com/office/drawing/2014/main" id="{F9FC0B7E-FD28-4B56-B8D7-97DD2FE87519}"/>
              </a:ext>
            </a:extLst>
          </p:cNvPr>
          <p:cNvPicPr/>
          <p:nvPr/>
        </p:nvPicPr>
        <p:blipFill>
          <a:blip r:embed="rId3"/>
          <a:stretch>
            <a:fillRect/>
          </a:stretch>
        </p:blipFill>
        <p:spPr>
          <a:xfrm>
            <a:off x="878889" y="1741224"/>
            <a:ext cx="10173810" cy="3974231"/>
          </a:xfrm>
          <a:prstGeom prst="rect">
            <a:avLst/>
          </a:prstGeom>
        </p:spPr>
      </p:pic>
      <p:sp>
        <p:nvSpPr>
          <p:cNvPr id="13" name="TextBox 12">
            <a:extLst>
              <a:ext uri="{FF2B5EF4-FFF2-40B4-BE49-F238E27FC236}">
                <a16:creationId xmlns:a16="http://schemas.microsoft.com/office/drawing/2014/main" id="{39E344D4-5A4B-46BF-A3B1-66C8CEFD12A2}"/>
              </a:ext>
            </a:extLst>
          </p:cNvPr>
          <p:cNvSpPr txBox="1"/>
          <p:nvPr/>
        </p:nvSpPr>
        <p:spPr>
          <a:xfrm>
            <a:off x="4003830" y="923021"/>
            <a:ext cx="6107836" cy="662874"/>
          </a:xfrm>
          <a:prstGeom prst="rect">
            <a:avLst/>
          </a:prstGeom>
          <a:noFill/>
        </p:spPr>
        <p:txBody>
          <a:bodyPr wrap="square">
            <a:spAutoFit/>
          </a:bodyPr>
          <a:lstStyle/>
          <a:p>
            <a:pPr marL="298450" marR="993140" indent="-6350" algn="l">
              <a:lnSpc>
                <a:spcPct val="107000"/>
              </a:lnSpc>
              <a:spcAft>
                <a:spcPts val="30"/>
              </a:spcAft>
            </a:pPr>
            <a:r>
              <a:rPr lang="en-IN" sz="1600" dirty="0">
                <a:solidFill>
                  <a:srgbClr val="000000"/>
                </a:solidFill>
                <a:effectLst/>
                <a:latin typeface="Times New Roman" panose="02020603050405020304" pitchFamily="18" charset="0"/>
                <a:ea typeface="Times New Roman" panose="02020603050405020304" pitchFamily="18" charset="0"/>
              </a:rPr>
              <a:t> </a:t>
            </a:r>
          </a:p>
          <a:p>
            <a:pPr marL="298450" marR="993140" indent="-6350" algn="l">
              <a:lnSpc>
                <a:spcPct val="107000"/>
              </a:lnSpc>
              <a:spcAft>
                <a:spcPts val="575"/>
              </a:spcAft>
            </a:pPr>
            <a:r>
              <a:rPr lang="en-IN" sz="2000" b="1" dirty="0">
                <a:solidFill>
                  <a:srgbClr val="000000"/>
                </a:solidFill>
                <a:effectLst/>
                <a:latin typeface="Times New Roman" panose="02020603050405020304" pitchFamily="18" charset="0"/>
                <a:ea typeface="Times New Roman" panose="02020603050405020304" pitchFamily="18" charset="0"/>
              </a:rPr>
              <a:t>Table 1:</a:t>
            </a:r>
            <a:r>
              <a:rPr lang="en-IN" sz="1400" b="1" dirty="0">
                <a:solidFill>
                  <a:srgbClr val="000000"/>
                </a:solidFill>
                <a:effectLst/>
                <a:latin typeface="Times New Roman" panose="02020603050405020304" pitchFamily="18" charset="0"/>
                <a:ea typeface="Times New Roman" panose="02020603050405020304" pitchFamily="18" charset="0"/>
              </a:rPr>
              <a:t> </a:t>
            </a:r>
            <a:r>
              <a:rPr lang="en-IN" sz="1800" b="1" dirty="0">
                <a:solidFill>
                  <a:srgbClr val="000000"/>
                </a:solidFill>
                <a:effectLst/>
                <a:latin typeface="Times New Roman" panose="02020603050405020304" pitchFamily="18" charset="0"/>
                <a:ea typeface="Times New Roman" panose="02020603050405020304" pitchFamily="18" charset="0"/>
              </a:rPr>
              <a:t>DATABASE LOCALHOST </a:t>
            </a:r>
            <a:endParaRPr lang="en-IN" sz="16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326880505"/>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2339927" y="272256"/>
            <a:ext cx="682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eaLnBrk="1" hangingPunct="1"/>
            <a:endParaRPr lang="en-US" altLang="en-US" sz="1800"/>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9F184A9-A23C-4BB4-B960-2DCF075BDB0B}"/>
              </a:ext>
            </a:extLst>
          </p:cNvPr>
          <p:cNvSpPr txBox="1"/>
          <p:nvPr/>
        </p:nvSpPr>
        <p:spPr>
          <a:xfrm>
            <a:off x="819665" y="403851"/>
            <a:ext cx="11018108" cy="707886"/>
          </a:xfrm>
          <a:prstGeom prst="rect">
            <a:avLst/>
          </a:prstGeom>
          <a:noFill/>
        </p:spPr>
        <p:txBody>
          <a:bodyPr wrap="square">
            <a:spAutoFit/>
          </a:bodyPr>
          <a:lstStyle>
            <a:defPPr lvl="0">
              <a:defRPr lang="en-US"/>
            </a:defPPr>
            <a:lvl1pPr>
              <a:defRPr sz="4000" b="1">
                <a:solidFill>
                  <a:srgbClr val="C00000"/>
                </a:solidFill>
                <a:latin typeface="Times New Roman" panose="02020603050405020304" pitchFamily="18" charset="0"/>
                <a:ea typeface="+mj-ea"/>
                <a:cs typeface="Times New Roman" panose="02020603050405020304" pitchFamily="18" charset="0"/>
              </a:defRPr>
            </a:lvl1pPr>
          </a:lstStyle>
          <a:p>
            <a:pPr algn="ctr"/>
            <a:r>
              <a:rPr lang="en-US" dirty="0"/>
              <a:t>List of Tables (cont.)</a:t>
            </a:r>
            <a:endParaRPr lang="en-IN" dirty="0"/>
          </a:p>
        </p:txBody>
      </p:sp>
      <p:sp>
        <p:nvSpPr>
          <p:cNvPr id="4" name="TextBox 3">
            <a:extLst>
              <a:ext uri="{FF2B5EF4-FFF2-40B4-BE49-F238E27FC236}">
                <a16:creationId xmlns:a16="http://schemas.microsoft.com/office/drawing/2014/main" id="{8A1CCA05-3AA9-4CE4-8973-5C1C42C39DEF}"/>
              </a:ext>
            </a:extLst>
          </p:cNvPr>
          <p:cNvSpPr txBox="1"/>
          <p:nvPr/>
        </p:nvSpPr>
        <p:spPr>
          <a:xfrm>
            <a:off x="-218365" y="1012499"/>
            <a:ext cx="11226018" cy="461665"/>
          </a:xfrm>
          <a:prstGeom prst="rect">
            <a:avLst/>
          </a:prstGeom>
          <a:noFill/>
        </p:spPr>
        <p:txBody>
          <a:bodyPr wrap="square" lIns="91440" tIns="45720" rIns="91440" bIns="45720" anchor="t">
            <a:spAutoFit/>
          </a:bodyPr>
          <a:lstStyle/>
          <a:p>
            <a:pPr algn="ctr"/>
            <a:r>
              <a:rPr lang="en-US" sz="2400" b="1" dirty="0"/>
              <a:t>Table 2:Student details</a:t>
            </a:r>
            <a:endParaRPr lang="en-US" sz="2400" b="1" dirty="0">
              <a:cs typeface="Calibri"/>
            </a:endParaRPr>
          </a:p>
        </p:txBody>
      </p:sp>
      <p:pic>
        <p:nvPicPr>
          <p:cNvPr id="11" name="Picture 10">
            <a:extLst>
              <a:ext uri="{FF2B5EF4-FFF2-40B4-BE49-F238E27FC236}">
                <a16:creationId xmlns:a16="http://schemas.microsoft.com/office/drawing/2014/main" id="{3C87D0CE-68D2-4980-8787-D91F249B18A7}"/>
              </a:ext>
            </a:extLst>
          </p:cNvPr>
          <p:cNvPicPr/>
          <p:nvPr/>
        </p:nvPicPr>
        <p:blipFill>
          <a:blip r:embed="rId3"/>
          <a:stretch>
            <a:fillRect/>
          </a:stretch>
        </p:blipFill>
        <p:spPr>
          <a:xfrm>
            <a:off x="819665" y="1633492"/>
            <a:ext cx="10321811" cy="4145872"/>
          </a:xfrm>
          <a:prstGeom prst="rect">
            <a:avLst/>
          </a:prstGeom>
        </p:spPr>
      </p:pic>
    </p:spTree>
    <p:extLst>
      <p:ext uri="{BB962C8B-B14F-4D97-AF65-F5344CB8AC3E}">
        <p14:creationId xmlns:p14="http://schemas.microsoft.com/office/powerpoint/2010/main" val="2437309245"/>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2339927" y="272256"/>
            <a:ext cx="682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eaLnBrk="1" hangingPunct="1"/>
            <a:endParaRPr lang="en-US" altLang="en-US" sz="1800"/>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9F184A9-A23C-4BB4-B960-2DCF075BDB0B}"/>
              </a:ext>
            </a:extLst>
          </p:cNvPr>
          <p:cNvSpPr txBox="1"/>
          <p:nvPr/>
        </p:nvSpPr>
        <p:spPr>
          <a:xfrm>
            <a:off x="793032" y="208600"/>
            <a:ext cx="11018108" cy="707886"/>
          </a:xfrm>
          <a:prstGeom prst="rect">
            <a:avLst/>
          </a:prstGeom>
          <a:noFill/>
        </p:spPr>
        <p:txBody>
          <a:bodyPr wrap="square">
            <a:spAutoFit/>
          </a:bodyPr>
          <a:lstStyle>
            <a:defPPr lvl="0">
              <a:defRPr lang="en-US"/>
            </a:defPPr>
            <a:lvl1pPr>
              <a:defRPr sz="4000" b="1">
                <a:solidFill>
                  <a:srgbClr val="C00000"/>
                </a:solidFill>
                <a:latin typeface="Times New Roman" panose="02020603050405020304" pitchFamily="18" charset="0"/>
                <a:ea typeface="+mj-ea"/>
                <a:cs typeface="Times New Roman" panose="02020603050405020304" pitchFamily="18" charset="0"/>
              </a:defRPr>
            </a:lvl1pPr>
          </a:lstStyle>
          <a:p>
            <a:pPr algn="ctr"/>
            <a:r>
              <a:rPr lang="en-US" dirty="0"/>
              <a:t>List of Tables (cont.)</a:t>
            </a:r>
            <a:endParaRPr lang="en-IN" dirty="0"/>
          </a:p>
        </p:txBody>
      </p:sp>
      <p:sp>
        <p:nvSpPr>
          <p:cNvPr id="2" name="TextBox 1">
            <a:extLst>
              <a:ext uri="{FF2B5EF4-FFF2-40B4-BE49-F238E27FC236}">
                <a16:creationId xmlns:a16="http://schemas.microsoft.com/office/drawing/2014/main" id="{D653C96A-83AA-425E-9BDC-CF2B4B7AABE5}"/>
              </a:ext>
            </a:extLst>
          </p:cNvPr>
          <p:cNvSpPr txBox="1"/>
          <p:nvPr/>
        </p:nvSpPr>
        <p:spPr>
          <a:xfrm>
            <a:off x="281764" y="998738"/>
            <a:ext cx="11226018" cy="461665"/>
          </a:xfrm>
          <a:prstGeom prst="rect">
            <a:avLst/>
          </a:prstGeom>
          <a:noFill/>
        </p:spPr>
        <p:txBody>
          <a:bodyPr wrap="square" lIns="91440" tIns="45720" rIns="91440" bIns="45720" anchor="t">
            <a:spAutoFit/>
          </a:bodyPr>
          <a:lstStyle/>
          <a:p>
            <a:pPr algn="ctr"/>
            <a:r>
              <a:rPr lang="en-US" sz="2400" b="1" dirty="0"/>
              <a:t>Table 3: Trigger Records</a:t>
            </a:r>
            <a:endParaRPr lang="en-US" sz="2400" b="1" dirty="0">
              <a:cs typeface="Calibri"/>
            </a:endParaRPr>
          </a:p>
        </p:txBody>
      </p:sp>
      <p:pic>
        <p:nvPicPr>
          <p:cNvPr id="11" name="Picture 10">
            <a:extLst>
              <a:ext uri="{FF2B5EF4-FFF2-40B4-BE49-F238E27FC236}">
                <a16:creationId xmlns:a16="http://schemas.microsoft.com/office/drawing/2014/main" id="{0802301D-EE89-47D8-BEF5-433831C2A223}"/>
              </a:ext>
            </a:extLst>
          </p:cNvPr>
          <p:cNvPicPr/>
          <p:nvPr/>
        </p:nvPicPr>
        <p:blipFill>
          <a:blip r:embed="rId3"/>
          <a:stretch>
            <a:fillRect/>
          </a:stretch>
        </p:blipFill>
        <p:spPr>
          <a:xfrm>
            <a:off x="1242874" y="1720850"/>
            <a:ext cx="9303798" cy="4138412"/>
          </a:xfrm>
          <a:prstGeom prst="rect">
            <a:avLst/>
          </a:prstGeom>
        </p:spPr>
      </p:pic>
    </p:spTree>
    <p:extLst>
      <p:ext uri="{BB962C8B-B14F-4D97-AF65-F5344CB8AC3E}">
        <p14:creationId xmlns:p14="http://schemas.microsoft.com/office/powerpoint/2010/main" val="1430767622"/>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2339927" y="272256"/>
            <a:ext cx="682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eaLnBrk="1" hangingPunct="1"/>
            <a:endParaRPr lang="en-US" altLang="en-US" sz="1800"/>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9F184A9-A23C-4BB4-B960-2DCF075BDB0B}"/>
              </a:ext>
            </a:extLst>
          </p:cNvPr>
          <p:cNvSpPr txBox="1"/>
          <p:nvPr/>
        </p:nvSpPr>
        <p:spPr>
          <a:xfrm>
            <a:off x="775277" y="203691"/>
            <a:ext cx="11018108" cy="707886"/>
          </a:xfrm>
          <a:prstGeom prst="rect">
            <a:avLst/>
          </a:prstGeom>
          <a:noFill/>
        </p:spPr>
        <p:txBody>
          <a:bodyPr wrap="square">
            <a:spAutoFit/>
          </a:bodyPr>
          <a:lstStyle>
            <a:defPPr lvl="0">
              <a:defRPr lang="en-US"/>
            </a:defPPr>
            <a:lvl1pPr>
              <a:defRPr sz="4000" b="1">
                <a:solidFill>
                  <a:srgbClr val="C00000"/>
                </a:solidFill>
                <a:latin typeface="Times New Roman" panose="02020603050405020304" pitchFamily="18" charset="0"/>
                <a:ea typeface="+mj-ea"/>
                <a:cs typeface="Times New Roman" panose="02020603050405020304" pitchFamily="18" charset="0"/>
              </a:defRPr>
            </a:lvl1pPr>
          </a:lstStyle>
          <a:p>
            <a:pPr algn="ctr"/>
            <a:r>
              <a:rPr lang="en-US" dirty="0"/>
              <a:t>List of Tables (cont.)</a:t>
            </a:r>
            <a:endParaRPr lang="en-IN" dirty="0"/>
          </a:p>
        </p:txBody>
      </p:sp>
      <p:sp>
        <p:nvSpPr>
          <p:cNvPr id="3" name="TextBox 2">
            <a:extLst>
              <a:ext uri="{FF2B5EF4-FFF2-40B4-BE49-F238E27FC236}">
                <a16:creationId xmlns:a16="http://schemas.microsoft.com/office/drawing/2014/main" id="{2A5CDBB5-355C-46E8-9224-8ADB76A68DF1}"/>
              </a:ext>
            </a:extLst>
          </p:cNvPr>
          <p:cNvSpPr txBox="1"/>
          <p:nvPr/>
        </p:nvSpPr>
        <p:spPr>
          <a:xfrm>
            <a:off x="289431" y="854548"/>
            <a:ext cx="11226018" cy="461665"/>
          </a:xfrm>
          <a:prstGeom prst="rect">
            <a:avLst/>
          </a:prstGeom>
          <a:noFill/>
        </p:spPr>
        <p:txBody>
          <a:bodyPr wrap="square" lIns="91440" tIns="45720" rIns="91440" bIns="45720" anchor="t">
            <a:spAutoFit/>
          </a:bodyPr>
          <a:lstStyle/>
          <a:p>
            <a:pPr algn="ctr"/>
            <a:r>
              <a:rPr lang="en-US" sz="2400" b="1" dirty="0"/>
              <a:t>Table 4: </a:t>
            </a:r>
            <a:r>
              <a:rPr lang="en-US" sz="2400" b="1" dirty="0" err="1"/>
              <a:t>Attendence</a:t>
            </a:r>
            <a:endParaRPr lang="en-US" sz="2400" b="1" dirty="0">
              <a:cs typeface="Calibri"/>
            </a:endParaRPr>
          </a:p>
        </p:txBody>
      </p:sp>
      <p:pic>
        <p:nvPicPr>
          <p:cNvPr id="11" name="Picture 10">
            <a:extLst>
              <a:ext uri="{FF2B5EF4-FFF2-40B4-BE49-F238E27FC236}">
                <a16:creationId xmlns:a16="http://schemas.microsoft.com/office/drawing/2014/main" id="{2E39CA0C-E6FE-4169-8F7C-9DA7FAFB1A0E}"/>
              </a:ext>
            </a:extLst>
          </p:cNvPr>
          <p:cNvPicPr/>
          <p:nvPr/>
        </p:nvPicPr>
        <p:blipFill>
          <a:blip r:embed="rId3"/>
          <a:stretch>
            <a:fillRect/>
          </a:stretch>
        </p:blipFill>
        <p:spPr>
          <a:xfrm>
            <a:off x="1368641" y="1420427"/>
            <a:ext cx="9454718" cy="4295028"/>
          </a:xfrm>
          <a:prstGeom prst="rect">
            <a:avLst/>
          </a:prstGeom>
        </p:spPr>
      </p:pic>
    </p:spTree>
    <p:extLst>
      <p:ext uri="{BB962C8B-B14F-4D97-AF65-F5344CB8AC3E}">
        <p14:creationId xmlns:p14="http://schemas.microsoft.com/office/powerpoint/2010/main" val="3925926915"/>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2339927" y="272256"/>
            <a:ext cx="682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eaLnBrk="1" hangingPunct="1"/>
            <a:endParaRPr lang="en-US" altLang="en-US" sz="1800"/>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9F184A9-A23C-4BB4-B960-2DCF075BDB0B}"/>
              </a:ext>
            </a:extLst>
          </p:cNvPr>
          <p:cNvSpPr txBox="1"/>
          <p:nvPr/>
        </p:nvSpPr>
        <p:spPr>
          <a:xfrm>
            <a:off x="819665" y="252966"/>
            <a:ext cx="11018108" cy="707886"/>
          </a:xfrm>
          <a:prstGeom prst="rect">
            <a:avLst/>
          </a:prstGeom>
          <a:noFill/>
        </p:spPr>
        <p:txBody>
          <a:bodyPr wrap="square">
            <a:spAutoFit/>
          </a:bodyPr>
          <a:lstStyle>
            <a:defPPr lvl="0">
              <a:defRPr lang="en-US"/>
            </a:defPPr>
            <a:lvl1pPr>
              <a:defRPr sz="4000" b="1">
                <a:solidFill>
                  <a:srgbClr val="C00000"/>
                </a:solidFill>
                <a:latin typeface="Times New Roman" panose="02020603050405020304" pitchFamily="18" charset="0"/>
                <a:ea typeface="+mj-ea"/>
                <a:cs typeface="Times New Roman" panose="02020603050405020304" pitchFamily="18" charset="0"/>
              </a:defRPr>
            </a:lvl1pPr>
          </a:lstStyle>
          <a:p>
            <a:pPr algn="ctr"/>
            <a:r>
              <a:rPr lang="en-US" dirty="0"/>
              <a:t>List of Tables (cont.)</a:t>
            </a:r>
            <a:endParaRPr lang="en-IN" dirty="0"/>
          </a:p>
        </p:txBody>
      </p:sp>
      <p:sp>
        <p:nvSpPr>
          <p:cNvPr id="2" name="TextBox 1">
            <a:extLst>
              <a:ext uri="{FF2B5EF4-FFF2-40B4-BE49-F238E27FC236}">
                <a16:creationId xmlns:a16="http://schemas.microsoft.com/office/drawing/2014/main" id="{45F49493-5CB4-4AEA-B916-83B436F30BA0}"/>
              </a:ext>
            </a:extLst>
          </p:cNvPr>
          <p:cNvSpPr txBox="1"/>
          <p:nvPr/>
        </p:nvSpPr>
        <p:spPr>
          <a:xfrm>
            <a:off x="395963" y="1046025"/>
            <a:ext cx="11226018" cy="461665"/>
          </a:xfrm>
          <a:prstGeom prst="rect">
            <a:avLst/>
          </a:prstGeom>
          <a:noFill/>
        </p:spPr>
        <p:txBody>
          <a:bodyPr wrap="square" lIns="91440" tIns="45720" rIns="91440" bIns="45720" anchor="t">
            <a:spAutoFit/>
          </a:bodyPr>
          <a:lstStyle/>
          <a:p>
            <a:pPr algn="ctr"/>
            <a:r>
              <a:rPr lang="en-US" sz="2400" b="1" dirty="0"/>
              <a:t>Table 5: User Details</a:t>
            </a:r>
            <a:endParaRPr lang="en-US" sz="2400" b="1" dirty="0">
              <a:cs typeface="Calibri"/>
            </a:endParaRPr>
          </a:p>
        </p:txBody>
      </p:sp>
      <p:pic>
        <p:nvPicPr>
          <p:cNvPr id="11" name="Picture 10">
            <a:extLst>
              <a:ext uri="{FF2B5EF4-FFF2-40B4-BE49-F238E27FC236}">
                <a16:creationId xmlns:a16="http://schemas.microsoft.com/office/drawing/2014/main" id="{E9F0A844-E02B-4703-B858-E1EEC0F65849}"/>
              </a:ext>
            </a:extLst>
          </p:cNvPr>
          <p:cNvPicPr/>
          <p:nvPr/>
        </p:nvPicPr>
        <p:blipFill>
          <a:blip r:embed="rId3"/>
          <a:stretch>
            <a:fillRect/>
          </a:stretch>
        </p:blipFill>
        <p:spPr>
          <a:xfrm>
            <a:off x="1109709" y="1592863"/>
            <a:ext cx="9632271" cy="4122592"/>
          </a:xfrm>
          <a:prstGeom prst="rect">
            <a:avLst/>
          </a:prstGeom>
        </p:spPr>
      </p:pic>
    </p:spTree>
    <p:extLst>
      <p:ext uri="{BB962C8B-B14F-4D97-AF65-F5344CB8AC3E}">
        <p14:creationId xmlns:p14="http://schemas.microsoft.com/office/powerpoint/2010/main" val="2851070038"/>
      </p:ext>
    </p:extLst>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3063</TotalTime>
  <Words>714</Words>
  <Application>Microsoft Office PowerPoint</Application>
  <PresentationFormat>Widescreen</PresentationFormat>
  <Paragraphs>72</Paragraphs>
  <Slides>17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Calibri</vt:lpstr>
      <vt:lpstr>Calibri Light</vt:lpstr>
      <vt:lpstr>Museo 300</vt:lpstr>
      <vt:lpstr>Sitka Text</vt:lpstr>
      <vt:lpstr>Times New Roman</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SANCHARI SAHA</dc:creator>
  <cp:lastModifiedBy>Vikash   Singh</cp:lastModifiedBy>
  <cp:revision>595</cp:revision>
  <dcterms:modified xsi:type="dcterms:W3CDTF">2022-02-11T12:36:59Z</dcterms:modified>
</cp:coreProperties>
</file>